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59" r:id="rId6"/>
    <p:sldId id="261" r:id="rId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amueller36@outlook.de" userId="f5e4dd3107429bd0" providerId="LiveId" clId="{5AB4EE09-2438-1148-ACD9-CAAE81FCBC06}"/>
    <pc:docChg chg="custSel addSld modSld">
      <pc:chgData name="martinamueller36@outlook.de" userId="f5e4dd3107429bd0" providerId="LiveId" clId="{5AB4EE09-2438-1148-ACD9-CAAE81FCBC06}" dt="2018-09-17T10:43:40.323" v="148" actId="1076"/>
      <pc:docMkLst>
        <pc:docMk/>
      </pc:docMkLst>
      <pc:sldChg chg="addSp delSp modSp">
        <pc:chgData name="martinamueller36@outlook.de" userId="f5e4dd3107429bd0" providerId="LiveId" clId="{5AB4EE09-2438-1148-ACD9-CAAE81FCBC06}" dt="2018-09-17T10:38:32.298" v="15" actId="1076"/>
        <pc:sldMkLst>
          <pc:docMk/>
          <pc:sldMk cId="2127617358" sldId="256"/>
        </pc:sldMkLst>
        <pc:spChg chg="add del mod">
          <ac:chgData name="martinamueller36@outlook.de" userId="f5e4dd3107429bd0" providerId="LiveId" clId="{5AB4EE09-2438-1148-ACD9-CAAE81FCBC06}" dt="2018-09-17T10:37:23.811" v="2" actId="478"/>
          <ac:spMkLst>
            <pc:docMk/>
            <pc:sldMk cId="2127617358" sldId="256"/>
            <ac:spMk id="3" creationId="{F7479670-250D-6A48-A8C9-F66C380F3D5B}"/>
          </ac:spMkLst>
        </pc:spChg>
        <pc:spChg chg="add mod">
          <ac:chgData name="martinamueller36@outlook.de" userId="f5e4dd3107429bd0" providerId="LiveId" clId="{5AB4EE09-2438-1148-ACD9-CAAE81FCBC06}" dt="2018-09-17T10:38:32.298" v="15" actId="1076"/>
          <ac:spMkLst>
            <pc:docMk/>
            <pc:sldMk cId="2127617358" sldId="256"/>
            <ac:spMk id="5" creationId="{E4341EB9-92F4-4D46-A8AA-EF1E5A102B5B}"/>
          </ac:spMkLst>
        </pc:spChg>
      </pc:sldChg>
      <pc:sldChg chg="addSp modSp">
        <pc:chgData name="martinamueller36@outlook.de" userId="f5e4dd3107429bd0" providerId="LiveId" clId="{5AB4EE09-2438-1148-ACD9-CAAE81FCBC06}" dt="2018-09-17T10:39:24.062" v="33" actId="1076"/>
        <pc:sldMkLst>
          <pc:docMk/>
          <pc:sldMk cId="1411830862" sldId="257"/>
        </pc:sldMkLst>
        <pc:spChg chg="add mod">
          <ac:chgData name="martinamueller36@outlook.de" userId="f5e4dd3107429bd0" providerId="LiveId" clId="{5AB4EE09-2438-1148-ACD9-CAAE81FCBC06}" dt="2018-09-17T10:39:24.062" v="33" actId="1076"/>
          <ac:spMkLst>
            <pc:docMk/>
            <pc:sldMk cId="1411830862" sldId="257"/>
            <ac:spMk id="2" creationId="{17C55FBE-B603-564B-B972-F4C392476C1D}"/>
          </ac:spMkLst>
        </pc:spChg>
      </pc:sldChg>
      <pc:sldChg chg="addSp modSp">
        <pc:chgData name="martinamueller36@outlook.de" userId="f5e4dd3107429bd0" providerId="LiveId" clId="{5AB4EE09-2438-1148-ACD9-CAAE81FCBC06}" dt="2018-09-17T10:40:11.716" v="38" actId="1076"/>
        <pc:sldMkLst>
          <pc:docMk/>
          <pc:sldMk cId="130068174" sldId="258"/>
        </pc:sldMkLst>
        <pc:spChg chg="add mod">
          <ac:chgData name="martinamueller36@outlook.de" userId="f5e4dd3107429bd0" providerId="LiveId" clId="{5AB4EE09-2438-1148-ACD9-CAAE81FCBC06}" dt="2018-09-17T10:40:11.716" v="38" actId="1076"/>
          <ac:spMkLst>
            <pc:docMk/>
            <pc:sldMk cId="130068174" sldId="258"/>
            <ac:spMk id="3" creationId="{DEE640BD-8E37-4E4C-8091-AD57534DAA39}"/>
          </ac:spMkLst>
        </pc:spChg>
      </pc:sldChg>
      <pc:sldChg chg="addSp delSp modSp">
        <pc:chgData name="martinamueller36@outlook.de" userId="f5e4dd3107429bd0" providerId="LiveId" clId="{5AB4EE09-2438-1148-ACD9-CAAE81FCBC06}" dt="2018-09-17T10:41:44.659" v="54" actId="1076"/>
        <pc:sldMkLst>
          <pc:docMk/>
          <pc:sldMk cId="2373020968" sldId="259"/>
        </pc:sldMkLst>
        <pc:spChg chg="mod">
          <ac:chgData name="martinamueller36@outlook.de" userId="f5e4dd3107429bd0" providerId="LiveId" clId="{5AB4EE09-2438-1148-ACD9-CAAE81FCBC06}" dt="2018-09-17T10:41:32.665" v="51" actId="14100"/>
          <ac:spMkLst>
            <pc:docMk/>
            <pc:sldMk cId="2373020968" sldId="259"/>
            <ac:spMk id="2" creationId="{DBF3ED44-E642-4D45-9D3B-3DF9E7FF9243}"/>
          </ac:spMkLst>
        </pc:spChg>
        <pc:spChg chg="add mod">
          <ac:chgData name="martinamueller36@outlook.de" userId="f5e4dd3107429bd0" providerId="LiveId" clId="{5AB4EE09-2438-1148-ACD9-CAAE81FCBC06}" dt="2018-09-17T10:41:44.659" v="54" actId="1076"/>
          <ac:spMkLst>
            <pc:docMk/>
            <pc:sldMk cId="2373020968" sldId="259"/>
            <ac:spMk id="3" creationId="{CD423CBC-D3E0-2141-B90B-287596AA276C}"/>
          </ac:spMkLst>
        </pc:spChg>
        <pc:spChg chg="add del">
          <ac:chgData name="martinamueller36@outlook.de" userId="f5e4dd3107429bd0" providerId="LiveId" clId="{5AB4EE09-2438-1148-ACD9-CAAE81FCBC06}" dt="2018-09-17T10:41:11.110" v="48" actId="478"/>
          <ac:spMkLst>
            <pc:docMk/>
            <pc:sldMk cId="2373020968" sldId="259"/>
            <ac:spMk id="8" creationId="{80D60B2B-2EFE-0142-9C6D-7CCD8E0429F3}"/>
          </ac:spMkLst>
        </pc:spChg>
        <pc:picChg chg="mod">
          <ac:chgData name="martinamueller36@outlook.de" userId="f5e4dd3107429bd0" providerId="LiveId" clId="{5AB4EE09-2438-1148-ACD9-CAAE81FCBC06}" dt="2018-09-17T10:41:38.320" v="52" actId="1076"/>
          <ac:picMkLst>
            <pc:docMk/>
            <pc:sldMk cId="2373020968" sldId="259"/>
            <ac:picMk id="4" creationId="{D7549BCA-F26F-E846-A63A-F3E3BD5ACDE7}"/>
          </ac:picMkLst>
        </pc:picChg>
      </pc:sldChg>
      <pc:sldChg chg="modSp">
        <pc:chgData name="martinamueller36@outlook.de" userId="f5e4dd3107429bd0" providerId="LiveId" clId="{5AB4EE09-2438-1148-ACD9-CAAE81FCBC06}" dt="2018-09-17T10:37:35.282" v="6" actId="27636"/>
        <pc:sldMkLst>
          <pc:docMk/>
          <pc:sldMk cId="193760599" sldId="260"/>
        </pc:sldMkLst>
        <pc:spChg chg="mod">
          <ac:chgData name="martinamueller36@outlook.de" userId="f5e4dd3107429bd0" providerId="LiveId" clId="{5AB4EE09-2438-1148-ACD9-CAAE81FCBC06}" dt="2018-09-17T10:37:35.282" v="6" actId="27636"/>
          <ac:spMkLst>
            <pc:docMk/>
            <pc:sldMk cId="193760599" sldId="260"/>
            <ac:spMk id="2" creationId="{C44CE82B-6F4C-FC4C-A5E6-137B4FE3A617}"/>
          </ac:spMkLst>
        </pc:spChg>
      </pc:sldChg>
      <pc:sldChg chg="delSp modSp new">
        <pc:chgData name="martinamueller36@outlook.de" userId="f5e4dd3107429bd0" providerId="LiveId" clId="{5AB4EE09-2438-1148-ACD9-CAAE81FCBC06}" dt="2018-09-17T10:43:40.323" v="148" actId="1076"/>
        <pc:sldMkLst>
          <pc:docMk/>
          <pc:sldMk cId="764943785" sldId="261"/>
        </pc:sldMkLst>
        <pc:spChg chg="mod">
          <ac:chgData name="martinamueller36@outlook.de" userId="f5e4dd3107429bd0" providerId="LiveId" clId="{5AB4EE09-2438-1148-ACD9-CAAE81FCBC06}" dt="2018-09-17T10:43:40.323" v="148" actId="1076"/>
          <ac:spMkLst>
            <pc:docMk/>
            <pc:sldMk cId="764943785" sldId="261"/>
            <ac:spMk id="2" creationId="{77165D96-EAA1-8D46-871C-313AA4F2002D}"/>
          </ac:spMkLst>
        </pc:spChg>
        <pc:spChg chg="del">
          <ac:chgData name="martinamueller36@outlook.de" userId="f5e4dd3107429bd0" providerId="LiveId" clId="{5AB4EE09-2438-1148-ACD9-CAAE81FCBC06}" dt="2018-09-17T10:42:05.624" v="56" actId="478"/>
          <ac:spMkLst>
            <pc:docMk/>
            <pc:sldMk cId="764943785" sldId="261"/>
            <ac:spMk id="3" creationId="{ED4CFBA3-CFA5-B44D-8154-F18A049CF58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6D7D688E-E462-4A49-868F-AF401B36767D}"/>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xmlns="" id="{0DB61EDE-F9A5-814C-B1D2-EFBBA18D30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a:extLst>
              <a:ext uri="{FF2B5EF4-FFF2-40B4-BE49-F238E27FC236}">
                <a16:creationId xmlns:a16="http://schemas.microsoft.com/office/drawing/2014/main" xmlns="" id="{B3797253-C781-1B44-A7FF-A1A8AB71ED00}"/>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5" name="Fußzeilenplatzhalter 4">
            <a:extLst>
              <a:ext uri="{FF2B5EF4-FFF2-40B4-BE49-F238E27FC236}">
                <a16:creationId xmlns:a16="http://schemas.microsoft.com/office/drawing/2014/main" xmlns="" id="{295465C2-03EB-C445-997B-1F9819C934F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F49F7423-B260-4047-B333-11AA8B6CA4B5}"/>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1363520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A484E99A-7A67-4C4F-A0B4-A4E44E12E3FA}"/>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xmlns="" id="{389B37D1-B31F-DF4C-8B07-FA5362D68576}"/>
              </a:ext>
            </a:extLst>
          </p:cNvPr>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0013FA65-FEA9-3E40-BA96-2D4BA5ADD76A}"/>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5" name="Fußzeilenplatzhalter 4">
            <a:extLst>
              <a:ext uri="{FF2B5EF4-FFF2-40B4-BE49-F238E27FC236}">
                <a16:creationId xmlns:a16="http://schemas.microsoft.com/office/drawing/2014/main" xmlns="" id="{78C06FCC-EE8D-9244-899E-C7BE6875634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0C2B9C95-5D28-E142-987D-82AD61E998B7}"/>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4147754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xmlns="" id="{8A4FBB0E-F5AC-1044-A32D-A80B046AA854}"/>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xmlns="" id="{85A216EF-D154-4D4B-B94B-A61075F3C8A8}"/>
              </a:ext>
            </a:extLst>
          </p:cNvPr>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90457784-4574-E644-850F-5C21FF33ECED}"/>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5" name="Fußzeilenplatzhalter 4">
            <a:extLst>
              <a:ext uri="{FF2B5EF4-FFF2-40B4-BE49-F238E27FC236}">
                <a16:creationId xmlns:a16="http://schemas.microsoft.com/office/drawing/2014/main" xmlns="" id="{7C0A804D-43C1-AB44-9666-A27A8C9DF8A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0A35E219-7DEE-1C4A-B463-A7025F219C66}"/>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4007218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EAD8E302-F953-2B4B-8A2C-5579A6EB8625}"/>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xmlns="" id="{5304D336-F514-924D-BDF6-7B26DD0FCA0D}"/>
              </a:ext>
            </a:extLst>
          </p:cNvPr>
          <p:cNvSpPr>
            <a:spLocks noGrp="1"/>
          </p:cNvSpPr>
          <p:nvPr>
            <p:ph idx="1"/>
          </p:nvPr>
        </p:nvSpPr>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8F2D1923-70FB-E141-A315-36994F5C3ABD}"/>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5" name="Fußzeilenplatzhalter 4">
            <a:extLst>
              <a:ext uri="{FF2B5EF4-FFF2-40B4-BE49-F238E27FC236}">
                <a16:creationId xmlns:a16="http://schemas.microsoft.com/office/drawing/2014/main" xmlns="" id="{E07449D8-038B-2E41-B4FF-55983AED0D0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448B8935-AB3C-FB4D-AEB5-0B808A8AA086}"/>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673239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69B55DD-AAFF-4044-9B6F-E6F70BE6B7D8}"/>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xmlns="" id="{1833E28C-70F3-F64F-BE2D-8C3571A201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umsplatzhalter 3">
            <a:extLst>
              <a:ext uri="{FF2B5EF4-FFF2-40B4-BE49-F238E27FC236}">
                <a16:creationId xmlns:a16="http://schemas.microsoft.com/office/drawing/2014/main" xmlns="" id="{766373EC-445D-0B4A-822A-675B25B512EF}"/>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5" name="Fußzeilenplatzhalter 4">
            <a:extLst>
              <a:ext uri="{FF2B5EF4-FFF2-40B4-BE49-F238E27FC236}">
                <a16:creationId xmlns:a16="http://schemas.microsoft.com/office/drawing/2014/main" xmlns="" id="{E2CBE5EA-87D4-D94E-93C7-C5D2C7E6D3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A8AFBB96-1B17-734B-AAC2-0EA092B8ED28}"/>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761521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1D61890A-EB7E-2F42-9B94-2E7CFEE0EFCA}"/>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xmlns="" id="{FEC5FBFF-3ECB-6A4F-89E0-8DA4DA146C0F}"/>
              </a:ext>
            </a:extLst>
          </p:cNvPr>
          <p:cNvSpPr>
            <a:spLocks noGrp="1"/>
          </p:cNvSpPr>
          <p:nvPr>
            <p:ph sz="half" idx="1"/>
          </p:nvPr>
        </p:nvSpPr>
        <p:spPr>
          <a:xfrm>
            <a:off x="838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xmlns="" id="{2D3D252C-6BFF-504E-820F-CEC345EF8598}"/>
              </a:ext>
            </a:extLst>
          </p:cNvPr>
          <p:cNvSpPr>
            <a:spLocks noGrp="1"/>
          </p:cNvSpPr>
          <p:nvPr>
            <p:ph sz="half" idx="2"/>
          </p:nvPr>
        </p:nvSpPr>
        <p:spPr>
          <a:xfrm>
            <a:off x="6172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xmlns="" id="{815CBEFF-A114-FC43-9A76-1B5FFEF2D561}"/>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6" name="Fußzeilenplatzhalter 5">
            <a:extLst>
              <a:ext uri="{FF2B5EF4-FFF2-40B4-BE49-F238E27FC236}">
                <a16:creationId xmlns:a16="http://schemas.microsoft.com/office/drawing/2014/main" xmlns="" id="{5F64A8F9-74FC-8740-944D-4B803A72B3C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xmlns="" id="{A720BFD4-6215-694C-BAFF-C4D9D825CE60}"/>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476732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AFF08B72-ECB2-E949-939A-A7CA04AD8D4E}"/>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xmlns="" id="{089A52D8-7A53-CC45-B00F-01BD1C7B78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a:extLst>
              <a:ext uri="{FF2B5EF4-FFF2-40B4-BE49-F238E27FC236}">
                <a16:creationId xmlns:a16="http://schemas.microsoft.com/office/drawing/2014/main" xmlns="" id="{EB18D3CE-FA88-7743-A706-B72908990A3F}"/>
              </a:ext>
            </a:extLst>
          </p:cNvPr>
          <p:cNvSpPr>
            <a:spLocks noGrp="1"/>
          </p:cNvSpPr>
          <p:nvPr>
            <p:ph sz="half" idx="2"/>
          </p:nvPr>
        </p:nvSpPr>
        <p:spPr>
          <a:xfrm>
            <a:off x="839788" y="2505075"/>
            <a:ext cx="515778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xmlns="" id="{54FE29CF-72CC-E244-BB75-158F7E9E8D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a:extLst>
              <a:ext uri="{FF2B5EF4-FFF2-40B4-BE49-F238E27FC236}">
                <a16:creationId xmlns:a16="http://schemas.microsoft.com/office/drawing/2014/main" xmlns="" id="{F010DD88-91D9-A040-B3B3-2B759C3AF565}"/>
              </a:ext>
            </a:extLst>
          </p:cNvPr>
          <p:cNvSpPr>
            <a:spLocks noGrp="1"/>
          </p:cNvSpPr>
          <p:nvPr>
            <p:ph sz="quarter" idx="4"/>
          </p:nvPr>
        </p:nvSpPr>
        <p:spPr>
          <a:xfrm>
            <a:off x="6172200" y="2505075"/>
            <a:ext cx="51831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xmlns="" id="{45081583-ED28-6E43-A582-0A3A8F06A263}"/>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8" name="Fußzeilenplatzhalter 7">
            <a:extLst>
              <a:ext uri="{FF2B5EF4-FFF2-40B4-BE49-F238E27FC236}">
                <a16:creationId xmlns:a16="http://schemas.microsoft.com/office/drawing/2014/main" xmlns="" id="{423F44EE-4B58-5042-8CEC-07CC0643F8AB}"/>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xmlns="" id="{EFC0EAD6-D360-ED42-87D2-5B169DB1C299}"/>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1021034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8B7CAD7-7690-D244-B602-264CEB6E24E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xmlns="" id="{CDB43F79-B311-8746-A20A-6EA7287A4153}"/>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4" name="Fußzeilenplatzhalter 3">
            <a:extLst>
              <a:ext uri="{FF2B5EF4-FFF2-40B4-BE49-F238E27FC236}">
                <a16:creationId xmlns:a16="http://schemas.microsoft.com/office/drawing/2014/main" xmlns="" id="{A8A358ED-8685-CF44-8CD2-3AAAB5D4DA9A}"/>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xmlns="" id="{56BBA4F5-8619-CD43-B8C8-09F963C6B252}"/>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1681929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xmlns="" id="{43D65DF2-9ED4-3E4F-92A0-7DB4738137BA}"/>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3" name="Fußzeilenplatzhalter 2">
            <a:extLst>
              <a:ext uri="{FF2B5EF4-FFF2-40B4-BE49-F238E27FC236}">
                <a16:creationId xmlns:a16="http://schemas.microsoft.com/office/drawing/2014/main" xmlns="" id="{BC66043E-8B38-1B48-A59E-D63C3B8F628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xmlns="" id="{95B1E0A6-1EA0-F141-A129-448E9F02C503}"/>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1996612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4646ED4-991C-CF42-B34F-90B7DBABC190}"/>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xmlns="" id="{084361DA-B421-2949-9756-92E9924337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xmlns="" id="{5577C7B5-9634-B94D-861A-B982A0EE9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a:extLst>
              <a:ext uri="{FF2B5EF4-FFF2-40B4-BE49-F238E27FC236}">
                <a16:creationId xmlns:a16="http://schemas.microsoft.com/office/drawing/2014/main" xmlns="" id="{B86E0826-C9BA-1E47-A0B4-C86DCF105502}"/>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6" name="Fußzeilenplatzhalter 5">
            <a:extLst>
              <a:ext uri="{FF2B5EF4-FFF2-40B4-BE49-F238E27FC236}">
                <a16:creationId xmlns:a16="http://schemas.microsoft.com/office/drawing/2014/main" xmlns="" id="{4176F55A-2CC6-8E44-90AB-5BD958B33FE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xmlns="" id="{76AC6974-28E6-B447-8DF4-483B1DCD9182}"/>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2296839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F96DF53B-55C8-4340-9365-D3EEE00A631E}"/>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xmlns="" id="{D824C03E-7D26-BA4D-8DE8-5D74AC9109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xmlns="" id="{4FF07BA1-05A5-B944-A312-552ABD4C6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a:extLst>
              <a:ext uri="{FF2B5EF4-FFF2-40B4-BE49-F238E27FC236}">
                <a16:creationId xmlns:a16="http://schemas.microsoft.com/office/drawing/2014/main" xmlns="" id="{94CA73B2-3B7E-A547-9A5C-B2174871D4FD}"/>
              </a:ext>
            </a:extLst>
          </p:cNvPr>
          <p:cNvSpPr>
            <a:spLocks noGrp="1"/>
          </p:cNvSpPr>
          <p:nvPr>
            <p:ph type="dt" sz="half" idx="10"/>
          </p:nvPr>
        </p:nvSpPr>
        <p:spPr/>
        <p:txBody>
          <a:bodyPr/>
          <a:lstStyle/>
          <a:p>
            <a:fld id="{E4267242-A933-A649-81DB-931FEC4C382D}" type="datetimeFigureOut">
              <a:rPr lang="de-DE" smtClean="0"/>
              <a:t>02.10.2018</a:t>
            </a:fld>
            <a:endParaRPr lang="de-DE"/>
          </a:p>
        </p:txBody>
      </p:sp>
      <p:sp>
        <p:nvSpPr>
          <p:cNvPr id="6" name="Fußzeilenplatzhalter 5">
            <a:extLst>
              <a:ext uri="{FF2B5EF4-FFF2-40B4-BE49-F238E27FC236}">
                <a16:creationId xmlns:a16="http://schemas.microsoft.com/office/drawing/2014/main" xmlns="" id="{0E110F33-56F3-D042-B6F3-617245781F8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xmlns="" id="{FE3955A9-BF9C-2C42-BCF3-37EC002FA91E}"/>
              </a:ext>
            </a:extLst>
          </p:cNvPr>
          <p:cNvSpPr>
            <a:spLocks noGrp="1"/>
          </p:cNvSpPr>
          <p:nvPr>
            <p:ph type="sldNum" sz="quarter" idx="12"/>
          </p:nvPr>
        </p:nvSpPr>
        <p:spPr/>
        <p:txBody>
          <a:bodyPr/>
          <a:lstStyle/>
          <a:p>
            <a:fld id="{02757722-B02F-894A-B391-01DE0B78EF9C}" type="slidenum">
              <a:rPr lang="de-DE" smtClean="0"/>
              <a:t>‹Nr.›</a:t>
            </a:fld>
            <a:endParaRPr lang="de-DE"/>
          </a:p>
        </p:txBody>
      </p:sp>
    </p:spTree>
    <p:extLst>
      <p:ext uri="{BB962C8B-B14F-4D97-AF65-F5344CB8AC3E}">
        <p14:creationId xmlns:p14="http://schemas.microsoft.com/office/powerpoint/2010/main" val="1908173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xmlns="" id="{8A9B16FA-7D20-5543-895E-D063E3B922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xmlns="" id="{FD6C9CBF-15B1-6C4B-BCD3-B2FF158B04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91133E73-10B5-DA41-A196-76B7EC2433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267242-A933-A649-81DB-931FEC4C382D}" type="datetimeFigureOut">
              <a:rPr lang="de-DE" smtClean="0"/>
              <a:t>02.10.2018</a:t>
            </a:fld>
            <a:endParaRPr lang="de-DE"/>
          </a:p>
        </p:txBody>
      </p:sp>
      <p:sp>
        <p:nvSpPr>
          <p:cNvPr id="5" name="Fußzeilenplatzhalter 4">
            <a:extLst>
              <a:ext uri="{FF2B5EF4-FFF2-40B4-BE49-F238E27FC236}">
                <a16:creationId xmlns:a16="http://schemas.microsoft.com/office/drawing/2014/main" xmlns="" id="{0A47675C-FBF9-8142-BAF3-9EB62733A1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xmlns="" id="{DF4A8307-FF1A-7241-9B91-A301A53B8A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757722-B02F-894A-B391-01DE0B78EF9C}" type="slidenum">
              <a:rPr lang="de-DE" smtClean="0"/>
              <a:t>‹Nr.›</a:t>
            </a:fld>
            <a:endParaRPr lang="de-DE"/>
          </a:p>
        </p:txBody>
      </p:sp>
    </p:spTree>
    <p:extLst>
      <p:ext uri="{BB962C8B-B14F-4D97-AF65-F5344CB8AC3E}">
        <p14:creationId xmlns:p14="http://schemas.microsoft.com/office/powerpoint/2010/main" val="2026907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ixabay.com/de/erz&#228;hlung-geschichte-traum-erz&#228;hlen-794978/"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www.lehrer-online.de/" TargetMode="External"/><Relationship Id="rId4" Type="http://schemas.openxmlformats.org/officeDocument/2006/relationships/hyperlink" Target="https://www.lehrer-online.de/unterricht/sekundarstufen/naturwissenschaften/mathematik/arbeitsmaterial/am/bruchrechnen-und-dezimalzahlen-ueben-mit-schneewittchen/"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pixabay.com/de/krone-golden-royal-gl&#228;nzend-kaiser-312734/" TargetMode="Externa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hyperlink" Target="http://www.lehrer-online.de/" TargetMode="External"/><Relationship Id="rId4" Type="http://schemas.openxmlformats.org/officeDocument/2006/relationships/hyperlink" Target="https://www.lehrer-online.de/unterricht/sekundarstufen/naturwissenschaften/mathematik/arbeitsmaterial/am/bruchrechnen-und-dezimalzahlen-ueben-mit-schneewittchen/"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lehrer-online.de/unterricht/sekundarstufen/naturwissenschaften/mathematik/arbeitsmaterial/am/bruchrechnen-und-dezimalzahlen-ueben-mit-schneewittchen/"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http://www.lehrer-online.de/"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de/kupferkessel-mittelalter-antik-2726674/" TargetMode="External"/><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hyperlink" Target="http://www.lehrer-online.de/" TargetMode="External"/><Relationship Id="rId4" Type="http://schemas.openxmlformats.org/officeDocument/2006/relationships/hyperlink" Target="https://www.lehrer-online.de/unterricht/sekundarstufen/naturwissenschaften/mathematik/arbeitsmaterial/am/bruchrechnen-und-dezimalzahlen-ueben-mit-schneewittchen/"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de/perlen-lila-mode-design-edelsteine-809385/" TargetMode="External"/><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hyperlink" Target="http://www.lehrer-online.de/" TargetMode="External"/><Relationship Id="rId4" Type="http://schemas.openxmlformats.org/officeDocument/2006/relationships/hyperlink" Target="https://www.lehrer-online.de/unterricht/sekundarstufen/naturwissenschaften/mathematik/arbeitsmaterial/am/bruchrechnen-und-dezimalzahlen-ueben-mit-schneewittchen/"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lehrer-online.de/" TargetMode="External"/><Relationship Id="rId2" Type="http://schemas.openxmlformats.org/officeDocument/2006/relationships/hyperlink" Target="https://www.lehrer-online.de/unterricht/sekundarstufen/naturwissenschaften/mathematik/arbeitsmaterial/am/bruchrechnen-und-dezimalzahlen-ueben-mit-schneewittche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6DC62E5-8138-7746-ACB4-1A0F43548680}"/>
              </a:ext>
            </a:extLst>
          </p:cNvPr>
          <p:cNvSpPr>
            <a:spLocks noGrp="1"/>
          </p:cNvSpPr>
          <p:nvPr>
            <p:ph type="ctrTitle"/>
          </p:nvPr>
        </p:nvSpPr>
        <p:spPr>
          <a:xfrm>
            <a:off x="1271452" y="67033"/>
            <a:ext cx="9144000" cy="1387399"/>
          </a:xfrm>
        </p:spPr>
        <p:txBody>
          <a:bodyPr>
            <a:normAutofit/>
          </a:bodyPr>
          <a:lstStyle/>
          <a:p>
            <a:r>
              <a:rPr lang="de-DE" sz="6600" b="1" dirty="0">
                <a:latin typeface="Lucida Handwriting" panose="03010101010101010101" pitchFamily="66" charset="0"/>
              </a:rPr>
              <a:t>Es war einmal …</a:t>
            </a:r>
          </a:p>
        </p:txBody>
      </p:sp>
      <p:pic>
        <p:nvPicPr>
          <p:cNvPr id="4" name="Grafik 4">
            <a:extLst>
              <a:ext uri="{FF2B5EF4-FFF2-40B4-BE49-F238E27FC236}">
                <a16:creationId xmlns:a16="http://schemas.microsoft.com/office/drawing/2014/main" xmlns="" id="{78F718D0-8869-D14A-9942-B1D55AB23B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6470" y="1457241"/>
            <a:ext cx="8099059" cy="4547811"/>
          </a:xfrm>
          <a:prstGeom prst="rect">
            <a:avLst/>
          </a:prstGeom>
        </p:spPr>
      </p:pic>
      <p:sp>
        <p:nvSpPr>
          <p:cNvPr id="5" name="Textfeld 4">
            <a:extLst>
              <a:ext uri="{FF2B5EF4-FFF2-40B4-BE49-F238E27FC236}">
                <a16:creationId xmlns:a16="http://schemas.microsoft.com/office/drawing/2014/main" xmlns="" id="{E4341EB9-92F4-4D46-A8AA-EF1E5A102B5B}"/>
              </a:ext>
            </a:extLst>
          </p:cNvPr>
          <p:cNvSpPr txBox="1"/>
          <p:nvPr/>
        </p:nvSpPr>
        <p:spPr>
          <a:xfrm>
            <a:off x="4143589" y="6010670"/>
            <a:ext cx="4248452" cy="246221"/>
          </a:xfrm>
          <a:prstGeom prst="rect">
            <a:avLst/>
          </a:prstGeom>
          <a:noFill/>
        </p:spPr>
        <p:txBody>
          <a:bodyPr wrap="square" rtlCol="0">
            <a:spAutoFit/>
          </a:bodyPr>
          <a:lstStyle/>
          <a:p>
            <a:pPr algn="l"/>
            <a:r>
              <a:rPr lang="de-DE" sz="1000" i="1" u="sng" dirty="0">
                <a:solidFill>
                  <a:srgbClr val="183A5B"/>
                </a:solidFill>
                <a:effectLst/>
                <a:ea typeface="Times New Roman" panose="02020603050405020304" pitchFamily="18" charset="0"/>
                <a:cs typeface="Times New Roman" panose="02020603050405020304" pitchFamily="18" charset="0"/>
                <a:hlinkClick r:id="rId3"/>
              </a:rPr>
              <a:t>https://</a:t>
            </a:r>
            <a:r>
              <a:rPr lang="de-DE" sz="1000" i="1" u="sng" dirty="0" err="1">
                <a:solidFill>
                  <a:srgbClr val="183A5B"/>
                </a:solidFill>
                <a:effectLst/>
                <a:ea typeface="Times New Roman" panose="02020603050405020304" pitchFamily="18" charset="0"/>
                <a:cs typeface="Times New Roman" panose="02020603050405020304" pitchFamily="18" charset="0"/>
                <a:hlinkClick r:id="rId3"/>
              </a:rPr>
              <a:t>pixabay.com</a:t>
            </a:r>
            <a:r>
              <a:rPr lang="de-DE" sz="1000" i="1" u="sng" dirty="0">
                <a:solidFill>
                  <a:srgbClr val="183A5B"/>
                </a:solidFill>
                <a:effectLst/>
                <a:ea typeface="Times New Roman" panose="02020603050405020304" pitchFamily="18" charset="0"/>
                <a:cs typeface="Times New Roman" panose="02020603050405020304" pitchFamily="18" charset="0"/>
                <a:hlinkClick r:id="rId3"/>
              </a:rPr>
              <a:t>/de/erzählung-geschichte-traum-erzählen-794978/</a:t>
            </a:r>
            <a:r>
              <a:rPr lang="de-DE" sz="1000" dirty="0">
                <a:effectLst/>
              </a:rPr>
              <a:t> </a:t>
            </a:r>
            <a:endParaRPr lang="de-DE" sz="1000" dirty="0"/>
          </a:p>
        </p:txBody>
      </p:sp>
      <p:sp>
        <p:nvSpPr>
          <p:cNvPr id="6" name="Fußzeilenplatzhalter 3">
            <a:extLst>
              <a:ext uri="{FF2B5EF4-FFF2-40B4-BE49-F238E27FC236}">
                <a16:creationId xmlns:a16="http://schemas.microsoft.com/office/drawing/2014/main" xmlns="" id="{B6D5DAD8-8345-4672-8AEA-61B5CB4E7B1E}"/>
              </a:ext>
            </a:extLst>
          </p:cNvPr>
          <p:cNvSpPr txBox="1">
            <a:spLocks/>
          </p:cNvSpPr>
          <p:nvPr/>
        </p:nvSpPr>
        <p:spPr>
          <a:xfrm>
            <a:off x="266330" y="153609"/>
            <a:ext cx="11345661" cy="365125"/>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Bruchrechnen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und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Dezimalzahlen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üben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mit</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Schneewitchen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a:t>	                              						                           </a:t>
            </a:r>
            <a:r>
              <a:rPr lang="en-US" sz="1000" dirty="0" err="1"/>
              <a:t>Autorin</a:t>
            </a:r>
            <a:r>
              <a:rPr lang="en-US" sz="1000" dirty="0"/>
              <a:t>: Martina Müller</a:t>
            </a:r>
          </a:p>
          <a:p>
            <a:endParaRPr lang="en-US" sz="900" dirty="0"/>
          </a:p>
          <a:p>
            <a:endParaRPr lang="de-DE" dirty="0"/>
          </a:p>
        </p:txBody>
      </p:sp>
      <p:sp>
        <p:nvSpPr>
          <p:cNvPr id="7" name="Fußzeilenplatzhalter 3">
            <a:extLst>
              <a:ext uri="{FF2B5EF4-FFF2-40B4-BE49-F238E27FC236}">
                <a16:creationId xmlns:a16="http://schemas.microsoft.com/office/drawing/2014/main" xmlns="" id="{B959F772-0BFA-4195-865B-8746F1B2AB52}"/>
              </a:ext>
            </a:extLst>
          </p:cNvPr>
          <p:cNvSpPr>
            <a:spLocks noGrp="1"/>
          </p:cNvSpPr>
          <p:nvPr>
            <p:ph type="ftr" sz="quarter" idx="11"/>
          </p:nvPr>
        </p:nvSpPr>
        <p:spPr>
          <a:xfrm>
            <a:off x="4915639" y="6492875"/>
            <a:ext cx="2360720" cy="365125"/>
          </a:xfrm>
        </p:spPr>
        <p:txBody>
          <a:bodyPr/>
          <a:lstStyle/>
          <a:p>
            <a:r>
              <a:rPr lang="en-US" dirty="0"/>
              <a:t>	                                                   </a:t>
            </a:r>
            <a:r>
              <a:rPr lang="en-US" dirty="0">
                <a:solidFill>
                  <a:schemeClr val="bg2">
                    <a:lumMod val="50000"/>
                  </a:schemeClr>
                </a:solidFill>
                <a:hlinkClick r:id="rId5">
                  <a:extLst>
                    <a:ext uri="{A12FA001-AC4F-418D-AE19-62706E023703}">
                      <ahyp:hlinkClr xmlns:ahyp="http://schemas.microsoft.com/office/drawing/2018/hyperlinkcolor" xmlns="" val="tx"/>
                    </a:ext>
                  </a:extLst>
                </a:hlinkClick>
              </a:rPr>
              <a:t>www.lehrer-online.de</a:t>
            </a:r>
            <a:endParaRPr lang="en-US" dirty="0">
              <a:solidFill>
                <a:schemeClr val="bg2">
                  <a:lumMod val="50000"/>
                </a:schemeClr>
              </a:solidFill>
            </a:endParaRPr>
          </a:p>
          <a:p>
            <a:endParaRPr lang="en-US" dirty="0"/>
          </a:p>
          <a:p>
            <a:endParaRPr lang="de-DE" dirty="0"/>
          </a:p>
        </p:txBody>
      </p:sp>
    </p:spTree>
    <p:extLst>
      <p:ext uri="{BB962C8B-B14F-4D97-AF65-F5344CB8AC3E}">
        <p14:creationId xmlns:p14="http://schemas.microsoft.com/office/powerpoint/2010/main" val="2127617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4">
            <a:extLst>
              <a:ext uri="{FF2B5EF4-FFF2-40B4-BE49-F238E27FC236}">
                <a16:creationId xmlns:a16="http://schemas.microsoft.com/office/drawing/2014/main" xmlns="" id="{1A8C563B-1860-A542-B157-481B8FC0840E}"/>
              </a:ext>
            </a:extLst>
          </p:cNvPr>
          <p:cNvSpPr>
            <a:spLocks noGrp="1"/>
          </p:cNvSpPr>
          <p:nvPr>
            <p:ph type="title"/>
          </p:nvPr>
        </p:nvSpPr>
        <p:spPr>
          <a:xfrm>
            <a:off x="381302" y="2200086"/>
            <a:ext cx="11429396" cy="4431128"/>
          </a:xfrm>
        </p:spPr>
        <p:txBody>
          <a:bodyPr>
            <a:noAutofit/>
          </a:bodyPr>
          <a:lstStyle/>
          <a:p>
            <a:r>
              <a:rPr lang="de-DE" sz="2800" dirty="0">
                <a:effectLst/>
                <a:latin typeface="Calibri" panose="020F0502020204030204" pitchFamily="34" charset="0"/>
                <a:ea typeface="Calibri" panose="020F0502020204030204" pitchFamily="34" charset="0"/>
                <a:cs typeface="Calibri" panose="020F0502020204030204" pitchFamily="34" charset="0"/>
              </a:rPr>
              <a:t>Schneewittchen… ihr wisst schon: „so weiß wie Schnee, so rot wie Blut und so schwarz wie Ebenholz“. </a:t>
            </a:r>
            <a:r>
              <a:rPr lang="de-DE" sz="2800" dirty="0" smtClean="0">
                <a:effectLst/>
                <a:latin typeface="Calibri" panose="020F0502020204030204" pitchFamily="34" charset="0"/>
                <a:ea typeface="Calibri" panose="020F0502020204030204" pitchFamily="34" charset="0"/>
                <a:cs typeface="Calibri" panose="020F0502020204030204" pitchFamily="34" charset="0"/>
              </a:rPr>
              <a:t/>
            </a:r>
            <a:br>
              <a:rPr lang="de-DE" sz="2800" dirty="0" smtClean="0">
                <a:effectLst/>
                <a:latin typeface="Calibri" panose="020F0502020204030204" pitchFamily="34" charset="0"/>
                <a:ea typeface="Calibri" panose="020F0502020204030204" pitchFamily="34" charset="0"/>
                <a:cs typeface="Calibri" panose="020F0502020204030204" pitchFamily="34" charset="0"/>
              </a:rPr>
            </a:br>
            <a:r>
              <a:rPr lang="de-DE" sz="2800" dirty="0">
                <a:effectLst/>
                <a:latin typeface="Calibri" panose="020F0502020204030204" pitchFamily="34" charset="0"/>
                <a:ea typeface="Calibri" panose="020F0502020204030204" pitchFamily="34" charset="0"/>
                <a:cs typeface="Calibri" panose="020F0502020204030204" pitchFamily="34" charset="0"/>
              </a:rPr>
              <a:t/>
            </a:r>
            <a:br>
              <a:rPr lang="de-DE" sz="2800" dirty="0">
                <a:effectLst/>
                <a:latin typeface="Calibri" panose="020F0502020204030204" pitchFamily="34" charset="0"/>
                <a:ea typeface="Calibri" panose="020F0502020204030204" pitchFamily="34" charset="0"/>
                <a:cs typeface="Calibri" panose="020F0502020204030204" pitchFamily="34" charset="0"/>
              </a:rPr>
            </a:br>
            <a:r>
              <a:rPr lang="de-DE" sz="2800" dirty="0">
                <a:effectLst/>
                <a:latin typeface="Calibri" panose="020F0502020204030204" pitchFamily="34" charset="0"/>
                <a:ea typeface="Calibri" panose="020F0502020204030204" pitchFamily="34" charset="0"/>
                <a:cs typeface="Calibri" panose="020F0502020204030204" pitchFamily="34" charset="0"/>
              </a:rPr>
              <a:t>Schneewittchen stand kurz vor der Hochzeit mit ihrem Prinzen vor einem Problem: </a:t>
            </a:r>
            <a:r>
              <a:rPr lang="de-DE" sz="2800" dirty="0" smtClean="0">
                <a:latin typeface="Calibri" panose="020F0502020204030204" pitchFamily="34" charset="0"/>
                <a:ea typeface="Calibri" panose="020F0502020204030204" pitchFamily="34" charset="0"/>
                <a:cs typeface="Calibri" panose="020F0502020204030204" pitchFamily="34" charset="0"/>
              </a:rPr>
              <a:t>Sie lag</a:t>
            </a:r>
            <a:r>
              <a:rPr lang="de-DE" sz="2800" dirty="0" smtClean="0">
                <a:effectLst/>
                <a:latin typeface="Calibri" panose="020F0502020204030204" pitchFamily="34" charset="0"/>
                <a:ea typeface="Calibri" panose="020F0502020204030204" pitchFamily="34" charset="0"/>
                <a:cs typeface="Calibri" panose="020F0502020204030204" pitchFamily="34" charset="0"/>
              </a:rPr>
              <a:t> </a:t>
            </a:r>
            <a:r>
              <a:rPr lang="de-DE" sz="2800" dirty="0">
                <a:effectLst/>
                <a:latin typeface="Calibri" panose="020F0502020204030204" pitchFamily="34" charset="0"/>
                <a:ea typeface="Calibri" panose="020F0502020204030204" pitchFamily="34" charset="0"/>
                <a:cs typeface="Calibri" panose="020F0502020204030204" pitchFamily="34" charset="0"/>
              </a:rPr>
              <a:t>viele Sommertage ohne Sonnenschutz in ihrem </a:t>
            </a:r>
            <a:r>
              <a:rPr lang="de-DE" sz="2800" dirty="0" smtClean="0">
                <a:effectLst/>
                <a:latin typeface="Calibri" panose="020F0502020204030204" pitchFamily="34" charset="0"/>
                <a:ea typeface="Calibri" panose="020F0502020204030204" pitchFamily="34" charset="0"/>
                <a:cs typeface="Calibri" panose="020F0502020204030204" pitchFamily="34" charset="0"/>
              </a:rPr>
              <a:t>Glassarg </a:t>
            </a:r>
            <a:r>
              <a:rPr lang="de-DE" sz="2800" dirty="0">
                <a:effectLst/>
                <a:latin typeface="Calibri" panose="020F0502020204030204" pitchFamily="34" charset="0"/>
                <a:ea typeface="Calibri" panose="020F0502020204030204" pitchFamily="34" charset="0"/>
                <a:cs typeface="Calibri" panose="020F0502020204030204" pitchFamily="34" charset="0"/>
              </a:rPr>
              <a:t>und </a:t>
            </a:r>
            <a:r>
              <a:rPr lang="de-DE" sz="2800" dirty="0" smtClean="0">
                <a:effectLst/>
                <a:latin typeface="Calibri" panose="020F0502020204030204" pitchFamily="34" charset="0"/>
                <a:ea typeface="Calibri" panose="020F0502020204030204" pitchFamily="34" charset="0"/>
                <a:cs typeface="Calibri" panose="020F0502020204030204" pitchFamily="34" charset="0"/>
              </a:rPr>
              <a:t>die Zwerge wienerten diesen </a:t>
            </a:r>
            <a:r>
              <a:rPr lang="de-DE" sz="2800" dirty="0">
                <a:effectLst/>
                <a:latin typeface="Calibri" panose="020F0502020204030204" pitchFamily="34" charset="0"/>
                <a:ea typeface="Calibri" panose="020F0502020204030204" pitchFamily="34" charset="0"/>
                <a:cs typeface="Calibri" panose="020F0502020204030204" pitchFamily="34" charset="0"/>
              </a:rPr>
              <a:t>noch dazu täglich mit je 0,75l </a:t>
            </a:r>
            <a:r>
              <a:rPr lang="de-DE" sz="2800" dirty="0" smtClean="0">
                <a:effectLst/>
                <a:latin typeface="Calibri" panose="020F0502020204030204" pitchFamily="34" charset="0"/>
                <a:ea typeface="Calibri" panose="020F0502020204030204" pitchFamily="34" charset="0"/>
                <a:cs typeface="Calibri" panose="020F0502020204030204" pitchFamily="34" charset="0"/>
              </a:rPr>
              <a:t>Glasreiniger. </a:t>
            </a:r>
            <a:r>
              <a:rPr lang="de-DE" sz="2800" dirty="0">
                <a:effectLst/>
                <a:latin typeface="Calibri" panose="020F0502020204030204" pitchFamily="34" charset="0"/>
                <a:ea typeface="Calibri" panose="020F0502020204030204" pitchFamily="34" charset="0"/>
                <a:cs typeface="Calibri" panose="020F0502020204030204" pitchFamily="34" charset="0"/>
              </a:rPr>
              <a:t>Das war zwar höchst ordentlich, aber die UV-Strahlen hinterließen ihre </a:t>
            </a:r>
            <a:r>
              <a:rPr lang="de-DE" sz="2800" dirty="0" smtClean="0">
                <a:effectLst/>
                <a:latin typeface="Calibri" panose="020F0502020204030204" pitchFamily="34" charset="0"/>
                <a:ea typeface="Calibri" panose="020F0502020204030204" pitchFamily="34" charset="0"/>
                <a:cs typeface="Calibri" panose="020F0502020204030204" pitchFamily="34" charset="0"/>
              </a:rPr>
              <a:t>Wirkung…</a:t>
            </a:r>
            <a:endParaRPr lang="de-DE" sz="28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8" name="Grafik 8">
            <a:extLst>
              <a:ext uri="{FF2B5EF4-FFF2-40B4-BE49-F238E27FC236}">
                <a16:creationId xmlns:a16="http://schemas.microsoft.com/office/drawing/2014/main" xmlns="" id="{64830B50-A6F5-4C42-B357-86FB335402E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684018" y="670923"/>
            <a:ext cx="3851038" cy="2120139"/>
          </a:xfrm>
          <a:prstGeom prst="rect">
            <a:avLst/>
          </a:prstGeom>
        </p:spPr>
      </p:pic>
      <p:sp>
        <p:nvSpPr>
          <p:cNvPr id="2" name="Textfeld 1">
            <a:extLst>
              <a:ext uri="{FF2B5EF4-FFF2-40B4-BE49-F238E27FC236}">
                <a16:creationId xmlns:a16="http://schemas.microsoft.com/office/drawing/2014/main" xmlns="" id="{17C55FBE-B603-564B-B972-F4C392476C1D}"/>
              </a:ext>
            </a:extLst>
          </p:cNvPr>
          <p:cNvSpPr txBox="1"/>
          <p:nvPr/>
        </p:nvSpPr>
        <p:spPr>
          <a:xfrm>
            <a:off x="7240814" y="1953865"/>
            <a:ext cx="4951186" cy="246221"/>
          </a:xfrm>
          <a:prstGeom prst="rect">
            <a:avLst/>
          </a:prstGeom>
          <a:noFill/>
        </p:spPr>
        <p:txBody>
          <a:bodyPr wrap="square" rtlCol="0">
            <a:spAutoFit/>
          </a:bodyPr>
          <a:lstStyle/>
          <a:p>
            <a:pPr algn="l"/>
            <a:r>
              <a:rPr lang="de-DE" sz="1000" i="1" u="sng" dirty="0">
                <a:solidFill>
                  <a:srgbClr val="183A5B"/>
                </a:solidFill>
                <a:effectLst/>
                <a:ea typeface="Times New Roman" panose="02020603050405020304" pitchFamily="18" charset="0"/>
                <a:cs typeface="Times New Roman" panose="02020603050405020304" pitchFamily="18" charset="0"/>
                <a:hlinkClick r:id="rId3"/>
              </a:rPr>
              <a:t>https://</a:t>
            </a:r>
            <a:r>
              <a:rPr lang="de-DE" sz="1000" i="1" u="sng" dirty="0" err="1">
                <a:solidFill>
                  <a:srgbClr val="183A5B"/>
                </a:solidFill>
                <a:effectLst/>
                <a:ea typeface="Times New Roman" panose="02020603050405020304" pitchFamily="18" charset="0"/>
                <a:cs typeface="Times New Roman" panose="02020603050405020304" pitchFamily="18" charset="0"/>
                <a:hlinkClick r:id="rId3"/>
              </a:rPr>
              <a:t>pixabay.com</a:t>
            </a:r>
            <a:r>
              <a:rPr lang="de-DE" sz="1000" i="1" u="sng" dirty="0">
                <a:solidFill>
                  <a:srgbClr val="183A5B"/>
                </a:solidFill>
                <a:effectLst/>
                <a:ea typeface="Times New Roman" panose="02020603050405020304" pitchFamily="18" charset="0"/>
                <a:cs typeface="Times New Roman" panose="02020603050405020304" pitchFamily="18" charset="0"/>
                <a:hlinkClick r:id="rId3"/>
              </a:rPr>
              <a:t>/de/krone-golden-royal-glänzend-kaiser-312734/</a:t>
            </a:r>
            <a:r>
              <a:rPr lang="de-DE" sz="1000" dirty="0">
                <a:effectLst/>
              </a:rPr>
              <a:t> </a:t>
            </a:r>
            <a:endParaRPr lang="de-DE" sz="1000" dirty="0"/>
          </a:p>
        </p:txBody>
      </p:sp>
      <p:sp>
        <p:nvSpPr>
          <p:cNvPr id="5" name="Fußzeilenplatzhalter 3">
            <a:extLst>
              <a:ext uri="{FF2B5EF4-FFF2-40B4-BE49-F238E27FC236}">
                <a16:creationId xmlns:a16="http://schemas.microsoft.com/office/drawing/2014/main" xmlns="" id="{9C7E2E36-BAFF-4929-BD6E-C31BF91CEB04}"/>
              </a:ext>
            </a:extLst>
          </p:cNvPr>
          <p:cNvSpPr txBox="1">
            <a:spLocks/>
          </p:cNvSpPr>
          <p:nvPr/>
        </p:nvSpPr>
        <p:spPr>
          <a:xfrm>
            <a:off x="266330" y="153609"/>
            <a:ext cx="11345661" cy="365125"/>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Bruchrechnen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und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Dezimalzahlen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üben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mit</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Schneewitchen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a:t>	                              						                           </a:t>
            </a:r>
            <a:r>
              <a:rPr lang="en-US" sz="1000" dirty="0" err="1"/>
              <a:t>Autorin</a:t>
            </a:r>
            <a:r>
              <a:rPr lang="en-US" sz="1000" dirty="0"/>
              <a:t>: Martina Müller</a:t>
            </a:r>
          </a:p>
          <a:p>
            <a:endParaRPr lang="en-US" sz="900" dirty="0"/>
          </a:p>
          <a:p>
            <a:endParaRPr lang="de-DE" dirty="0"/>
          </a:p>
        </p:txBody>
      </p:sp>
      <p:sp>
        <p:nvSpPr>
          <p:cNvPr id="6" name="Fußzeilenplatzhalter 3">
            <a:extLst>
              <a:ext uri="{FF2B5EF4-FFF2-40B4-BE49-F238E27FC236}">
                <a16:creationId xmlns:a16="http://schemas.microsoft.com/office/drawing/2014/main" xmlns="" id="{E03F9FFD-9F74-4B23-A800-E5D66C5A08AF}"/>
              </a:ext>
            </a:extLst>
          </p:cNvPr>
          <p:cNvSpPr>
            <a:spLocks noGrp="1"/>
          </p:cNvSpPr>
          <p:nvPr>
            <p:ph type="ftr" sz="quarter" idx="11"/>
          </p:nvPr>
        </p:nvSpPr>
        <p:spPr>
          <a:xfrm>
            <a:off x="4915639" y="6492875"/>
            <a:ext cx="2360720" cy="365125"/>
          </a:xfrm>
        </p:spPr>
        <p:txBody>
          <a:bodyPr/>
          <a:lstStyle/>
          <a:p>
            <a:r>
              <a:rPr lang="en-US" dirty="0"/>
              <a:t>	                                                   </a:t>
            </a:r>
            <a:r>
              <a:rPr lang="en-US" dirty="0">
                <a:solidFill>
                  <a:schemeClr val="bg2">
                    <a:lumMod val="50000"/>
                  </a:schemeClr>
                </a:solidFill>
                <a:hlinkClick r:id="rId5">
                  <a:extLst>
                    <a:ext uri="{A12FA001-AC4F-418D-AE19-62706E023703}">
                      <ahyp:hlinkClr xmlns:ahyp="http://schemas.microsoft.com/office/drawing/2018/hyperlinkcolor" xmlns="" val="tx"/>
                    </a:ext>
                  </a:extLst>
                </a:hlinkClick>
              </a:rPr>
              <a:t>www.lehrer-online.de</a:t>
            </a:r>
            <a:endParaRPr lang="en-US" dirty="0">
              <a:solidFill>
                <a:schemeClr val="bg2">
                  <a:lumMod val="50000"/>
                </a:schemeClr>
              </a:solidFill>
            </a:endParaRPr>
          </a:p>
          <a:p>
            <a:endParaRPr lang="en-US" dirty="0"/>
          </a:p>
          <a:p>
            <a:endParaRPr lang="de-DE" dirty="0"/>
          </a:p>
        </p:txBody>
      </p:sp>
    </p:spTree>
    <p:extLst>
      <p:ext uri="{BB962C8B-B14F-4D97-AF65-F5344CB8AC3E}">
        <p14:creationId xmlns:p14="http://schemas.microsoft.com/office/powerpoint/2010/main" val="1411830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C44CE82B-6F4C-FC4C-A5E6-137B4FE3A617}"/>
              </a:ext>
            </a:extLst>
          </p:cNvPr>
          <p:cNvSpPr>
            <a:spLocks noGrp="1"/>
          </p:cNvSpPr>
          <p:nvPr>
            <p:ph type="title"/>
          </p:nvPr>
        </p:nvSpPr>
        <p:spPr>
          <a:xfrm>
            <a:off x="623452" y="561673"/>
            <a:ext cx="10945096" cy="2084161"/>
          </a:xfrm>
        </p:spPr>
        <p:txBody>
          <a:bodyPr>
            <a:normAutofit/>
          </a:bodyPr>
          <a:lstStyle/>
          <a:p>
            <a:r>
              <a:rPr lang="de-DE" sz="2800" dirty="0" smtClean="0">
                <a:effectLst/>
                <a:latin typeface="Calibri" panose="020F0502020204030204" pitchFamily="34" charset="0"/>
                <a:ea typeface="Calibri" panose="020F0502020204030204" pitchFamily="34" charset="0"/>
                <a:cs typeface="Calibri" panose="020F0502020204030204" pitchFamily="34" charset="0"/>
              </a:rPr>
              <a:t>…Als </a:t>
            </a:r>
            <a:r>
              <a:rPr lang="de-DE" sz="2800" dirty="0">
                <a:effectLst/>
                <a:latin typeface="Calibri" panose="020F0502020204030204" pitchFamily="34" charset="0"/>
                <a:ea typeface="Calibri" panose="020F0502020204030204" pitchFamily="34" charset="0"/>
                <a:cs typeface="Calibri" panose="020F0502020204030204" pitchFamily="34" charset="0"/>
              </a:rPr>
              <a:t>Schneewittchen aus dem Glassarg kletterte, traute der Prinz seinen Augen nicht: </a:t>
            </a:r>
            <a:r>
              <a:rPr lang="de-DE" sz="2800" dirty="0">
                <a:latin typeface="Calibri" panose="020F0502020204030204" pitchFamily="34" charset="0"/>
                <a:ea typeface="Calibri" panose="020F0502020204030204" pitchFamily="34" charset="0"/>
                <a:cs typeface="Calibri" panose="020F0502020204030204" pitchFamily="34" charset="0"/>
              </a:rPr>
              <a:t>S</a:t>
            </a:r>
            <a:r>
              <a:rPr lang="de-DE" sz="2800" dirty="0">
                <a:effectLst/>
                <a:latin typeface="Calibri" panose="020F0502020204030204" pitchFamily="34" charset="0"/>
                <a:ea typeface="Calibri" panose="020F0502020204030204" pitchFamily="34" charset="0"/>
                <a:cs typeface="Calibri" panose="020F0502020204030204" pitchFamily="34" charset="0"/>
              </a:rPr>
              <a:t>eine Schönheit hatte Sommersprossen wie Pippi Langstrumpf und die Haare standen ihr zu Berge. </a:t>
            </a:r>
            <a:endParaRPr lang="de-DE" sz="2800" dirty="0">
              <a:latin typeface="Calibri" panose="020F0502020204030204" pitchFamily="34" charset="0"/>
              <a:cs typeface="Calibri" panose="020F0502020204030204" pitchFamily="34" charset="0"/>
            </a:endParaRPr>
          </a:p>
        </p:txBody>
      </p:sp>
      <p:pic>
        <p:nvPicPr>
          <p:cNvPr id="4" name="Grafik 4">
            <a:extLst>
              <a:ext uri="{FF2B5EF4-FFF2-40B4-BE49-F238E27FC236}">
                <a16:creationId xmlns:a16="http://schemas.microsoft.com/office/drawing/2014/main" xmlns="" id="{EC820985-6C38-734B-B84A-F02EE2FCCC4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659629" y="2688773"/>
            <a:ext cx="5135181" cy="3590157"/>
          </a:xfrm>
          <a:prstGeom prst="rect">
            <a:avLst/>
          </a:prstGeom>
        </p:spPr>
      </p:pic>
      <p:sp>
        <p:nvSpPr>
          <p:cNvPr id="5" name="Fußzeilenplatzhalter 3">
            <a:extLst>
              <a:ext uri="{FF2B5EF4-FFF2-40B4-BE49-F238E27FC236}">
                <a16:creationId xmlns:a16="http://schemas.microsoft.com/office/drawing/2014/main" xmlns="" id="{52FF3FDC-04D0-4C55-9401-B535B5A0463C}"/>
              </a:ext>
            </a:extLst>
          </p:cNvPr>
          <p:cNvSpPr txBox="1">
            <a:spLocks/>
          </p:cNvSpPr>
          <p:nvPr/>
        </p:nvSpPr>
        <p:spPr>
          <a:xfrm>
            <a:off x="266330" y="153609"/>
            <a:ext cx="11345661" cy="365125"/>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									                                                                                                                       </a:t>
            </a:r>
            <a:r>
              <a:rPr lang="en-US" sz="1000" dirty="0" err="1">
                <a:solidFill>
                  <a:schemeClr val="bg2">
                    <a:lumMod val="50000"/>
                  </a:schemeClr>
                </a:solidFill>
                <a:hlinkClick r:id="rId3">
                  <a:extLst>
                    <a:ext uri="{A12FA001-AC4F-418D-AE19-62706E023703}">
                      <ahyp:hlinkClr xmlns:ahyp="http://schemas.microsoft.com/office/drawing/2018/hyperlinkcolor" xmlns="" val="tx"/>
                    </a:ext>
                  </a:extLst>
                </a:hlinkClick>
              </a:rPr>
              <a:t>Bruchrechnen</a:t>
            </a:r>
            <a:r>
              <a:rPr lang="en-US" sz="1000" dirty="0">
                <a:solidFill>
                  <a:schemeClr val="bg2">
                    <a:lumMod val="50000"/>
                  </a:schemeClr>
                </a:solidFill>
                <a:hlinkClick r:id="rId3">
                  <a:extLst>
                    <a:ext uri="{A12FA001-AC4F-418D-AE19-62706E023703}">
                      <ahyp:hlinkClr xmlns:ahyp="http://schemas.microsoft.com/office/drawing/2018/hyperlinkcolor" xmlns="" val="tx"/>
                    </a:ext>
                  </a:extLst>
                </a:hlinkClick>
              </a:rPr>
              <a:t> und </a:t>
            </a:r>
            <a:r>
              <a:rPr lang="en-US" sz="1000" dirty="0" err="1">
                <a:solidFill>
                  <a:schemeClr val="bg2">
                    <a:lumMod val="50000"/>
                  </a:schemeClr>
                </a:solidFill>
                <a:hlinkClick r:id="rId3">
                  <a:extLst>
                    <a:ext uri="{A12FA001-AC4F-418D-AE19-62706E023703}">
                      <ahyp:hlinkClr xmlns:ahyp="http://schemas.microsoft.com/office/drawing/2018/hyperlinkcolor" xmlns="" val="tx"/>
                    </a:ext>
                  </a:extLst>
                </a:hlinkClick>
              </a:rPr>
              <a:t>Dezimalzahlen</a:t>
            </a:r>
            <a:r>
              <a:rPr lang="en-US" sz="1000" dirty="0">
                <a:solidFill>
                  <a:schemeClr val="bg2">
                    <a:lumMod val="50000"/>
                  </a:schemeClr>
                </a:solidFill>
                <a:hlinkClick r:id="rId3">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3">
                  <a:extLst>
                    <a:ext uri="{A12FA001-AC4F-418D-AE19-62706E023703}">
                      <ahyp:hlinkClr xmlns:ahyp="http://schemas.microsoft.com/office/drawing/2018/hyperlinkcolor" xmlns="" val="tx"/>
                    </a:ext>
                  </a:extLst>
                </a:hlinkClick>
              </a:rPr>
              <a:t>üben</a:t>
            </a:r>
            <a:r>
              <a:rPr lang="en-US" sz="1000" dirty="0">
                <a:solidFill>
                  <a:schemeClr val="bg2">
                    <a:lumMod val="50000"/>
                  </a:schemeClr>
                </a:solidFill>
                <a:hlinkClick r:id="rId3">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3">
                  <a:extLst>
                    <a:ext uri="{A12FA001-AC4F-418D-AE19-62706E023703}">
                      <ahyp:hlinkClr xmlns:ahyp="http://schemas.microsoft.com/office/drawing/2018/hyperlinkcolor" xmlns="" val="tx"/>
                    </a:ext>
                  </a:extLst>
                </a:hlinkClick>
              </a:rPr>
              <a:t>mit</a:t>
            </a:r>
            <a:r>
              <a:rPr lang="en-US" sz="1000" dirty="0">
                <a:solidFill>
                  <a:schemeClr val="bg2">
                    <a:lumMod val="50000"/>
                  </a:schemeClr>
                </a:solidFill>
                <a:hlinkClick r:id="rId3">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3">
                  <a:extLst>
                    <a:ext uri="{A12FA001-AC4F-418D-AE19-62706E023703}">
                      <ahyp:hlinkClr xmlns:ahyp="http://schemas.microsoft.com/office/drawing/2018/hyperlinkcolor" xmlns="" val="tx"/>
                    </a:ext>
                  </a:extLst>
                </a:hlinkClick>
              </a:rPr>
              <a:t>Schneewitchen</a:t>
            </a:r>
            <a:r>
              <a:rPr lang="en-US" sz="1000" dirty="0">
                <a:solidFill>
                  <a:schemeClr val="bg2">
                    <a:lumMod val="50000"/>
                  </a:schemeClr>
                </a:solidFill>
                <a:hlinkClick r:id="rId3">
                  <a:extLst>
                    <a:ext uri="{A12FA001-AC4F-418D-AE19-62706E023703}">
                      <ahyp:hlinkClr xmlns:ahyp="http://schemas.microsoft.com/office/drawing/2018/hyperlinkcolor" xmlns="" val="tx"/>
                    </a:ext>
                  </a:extLst>
                </a:hlinkClick>
              </a:rPr>
              <a:t> </a:t>
            </a:r>
            <a:r>
              <a:rPr lang="en-US" sz="1000" dirty="0"/>
              <a:t>	                              						                           </a:t>
            </a:r>
            <a:r>
              <a:rPr lang="en-US" sz="1000" dirty="0" err="1"/>
              <a:t>Autorin</a:t>
            </a:r>
            <a:r>
              <a:rPr lang="en-US" sz="1000" dirty="0"/>
              <a:t>: Martina Müller</a:t>
            </a:r>
          </a:p>
          <a:p>
            <a:endParaRPr lang="en-US" sz="900" dirty="0"/>
          </a:p>
          <a:p>
            <a:endParaRPr lang="de-DE" dirty="0"/>
          </a:p>
        </p:txBody>
      </p:sp>
      <p:sp>
        <p:nvSpPr>
          <p:cNvPr id="6" name="Fußzeilenplatzhalter 3">
            <a:extLst>
              <a:ext uri="{FF2B5EF4-FFF2-40B4-BE49-F238E27FC236}">
                <a16:creationId xmlns:a16="http://schemas.microsoft.com/office/drawing/2014/main" xmlns="" id="{705620C0-A0EC-46F8-864C-23C7F607F2D1}"/>
              </a:ext>
            </a:extLst>
          </p:cNvPr>
          <p:cNvSpPr>
            <a:spLocks noGrp="1"/>
          </p:cNvSpPr>
          <p:nvPr>
            <p:ph type="ftr" sz="quarter" idx="11"/>
          </p:nvPr>
        </p:nvSpPr>
        <p:spPr>
          <a:xfrm>
            <a:off x="4915639" y="6492875"/>
            <a:ext cx="2360720" cy="365125"/>
          </a:xfrm>
        </p:spPr>
        <p:txBody>
          <a:bodyPr/>
          <a:lstStyle/>
          <a:p>
            <a:r>
              <a:rPr lang="en-US" dirty="0"/>
              <a:t>	                                                   </a:t>
            </a:r>
            <a:r>
              <a:rPr lang="en-US" dirty="0">
                <a:solidFill>
                  <a:schemeClr val="bg2">
                    <a:lumMod val="50000"/>
                  </a:schemeClr>
                </a:solidFill>
                <a:hlinkClick r:id="rId4">
                  <a:extLst>
                    <a:ext uri="{A12FA001-AC4F-418D-AE19-62706E023703}">
                      <ahyp:hlinkClr xmlns:ahyp="http://schemas.microsoft.com/office/drawing/2018/hyperlinkcolor" xmlns="" val="tx"/>
                    </a:ext>
                  </a:extLst>
                </a:hlinkClick>
              </a:rPr>
              <a:t>www.lehrer-online.de</a:t>
            </a:r>
            <a:endParaRPr lang="en-US" dirty="0">
              <a:solidFill>
                <a:schemeClr val="bg2">
                  <a:lumMod val="50000"/>
                </a:schemeClr>
              </a:solidFill>
            </a:endParaRPr>
          </a:p>
          <a:p>
            <a:endParaRPr lang="en-US" dirty="0"/>
          </a:p>
          <a:p>
            <a:endParaRPr lang="de-DE" dirty="0"/>
          </a:p>
        </p:txBody>
      </p:sp>
    </p:spTree>
    <p:extLst>
      <p:ext uri="{BB962C8B-B14F-4D97-AF65-F5344CB8AC3E}">
        <p14:creationId xmlns:p14="http://schemas.microsoft.com/office/powerpoint/2010/main" val="19376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672062E2-E2FA-1A40-8626-2483B37C5CE4}"/>
              </a:ext>
            </a:extLst>
          </p:cNvPr>
          <p:cNvSpPr>
            <a:spLocks noGrp="1"/>
          </p:cNvSpPr>
          <p:nvPr>
            <p:ph type="title"/>
          </p:nvPr>
        </p:nvSpPr>
        <p:spPr>
          <a:xfrm>
            <a:off x="469156" y="1577331"/>
            <a:ext cx="11626548" cy="2099280"/>
          </a:xfrm>
        </p:spPr>
        <p:txBody>
          <a:bodyPr>
            <a:normAutofit fontScale="90000"/>
          </a:bodyPr>
          <a:lstStyle/>
          <a:p>
            <a:r>
              <a:rPr lang="de-DE" sz="3100" dirty="0">
                <a:effectLst/>
                <a:latin typeface="Calibri" panose="020F0502020204030204" pitchFamily="34" charset="0"/>
                <a:ea typeface="Calibri" panose="020F0502020204030204" pitchFamily="34" charset="0"/>
                <a:cs typeface="Calibri" panose="020F0502020204030204" pitchFamily="34" charset="0"/>
              </a:rPr>
              <a:t>Da half nur </a:t>
            </a:r>
            <a:r>
              <a:rPr lang="de-DE" sz="3100" dirty="0" smtClean="0">
                <a:effectLst/>
                <a:latin typeface="Calibri" panose="020F0502020204030204" pitchFamily="34" charset="0"/>
                <a:ea typeface="Calibri" panose="020F0502020204030204" pitchFamily="34" charset="0"/>
                <a:cs typeface="Calibri" panose="020F0502020204030204" pitchFamily="34" charset="0"/>
              </a:rPr>
              <a:t>Kosmetik</a:t>
            </a:r>
            <a:r>
              <a:rPr lang="de-DE" sz="3100" dirty="0" smtClean="0">
                <a:latin typeface="Calibri" panose="020F0502020204030204" pitchFamily="34" charset="0"/>
                <a:ea typeface="Calibri" panose="020F0502020204030204" pitchFamily="34" charset="0"/>
                <a:cs typeface="Calibri" panose="020F0502020204030204" pitchFamily="34" charset="0"/>
              </a:rPr>
              <a:t>!</a:t>
            </a:r>
            <a:r>
              <a:rPr lang="de-DE" sz="3100" dirty="0" smtClean="0">
                <a:effectLst/>
                <a:latin typeface="Calibri" panose="020F0502020204030204" pitchFamily="34" charset="0"/>
                <a:ea typeface="Calibri" panose="020F0502020204030204" pitchFamily="34" charset="0"/>
                <a:cs typeface="Calibri" panose="020F0502020204030204" pitchFamily="34" charset="0"/>
              </a:rPr>
              <a:t/>
            </a:r>
            <a:br>
              <a:rPr lang="de-DE" sz="3100" dirty="0" smtClean="0">
                <a:effectLst/>
                <a:latin typeface="Calibri" panose="020F0502020204030204" pitchFamily="34" charset="0"/>
                <a:ea typeface="Calibri" panose="020F0502020204030204" pitchFamily="34" charset="0"/>
                <a:cs typeface="Calibri" panose="020F0502020204030204" pitchFamily="34" charset="0"/>
              </a:rPr>
            </a:br>
            <a:r>
              <a:rPr lang="de-DE" sz="3100" dirty="0" smtClean="0">
                <a:effectLst/>
                <a:latin typeface="Calibri" panose="020F0502020204030204" pitchFamily="34" charset="0"/>
                <a:ea typeface="Calibri" panose="020F0502020204030204" pitchFamily="34" charset="0"/>
                <a:cs typeface="Calibri" panose="020F0502020204030204" pitchFamily="34" charset="0"/>
              </a:rPr>
              <a:t>Von </a:t>
            </a:r>
            <a:r>
              <a:rPr lang="de-DE" sz="3100" dirty="0">
                <a:effectLst/>
                <a:latin typeface="Calibri" panose="020F0502020204030204" pitchFamily="34" charset="0"/>
                <a:ea typeface="Calibri" panose="020F0502020204030204" pitchFamily="34" charset="0"/>
                <a:cs typeface="Calibri" panose="020F0502020204030204" pitchFamily="34" charset="0"/>
              </a:rPr>
              <a:t>seiner Großmutter wusste er, dass </a:t>
            </a:r>
            <a:r>
              <a:rPr lang="de-DE" sz="3100" dirty="0" smtClean="0">
                <a:effectLst/>
                <a:latin typeface="Calibri" panose="020F0502020204030204" pitchFamily="34" charset="0"/>
                <a:ea typeface="Calibri" panose="020F0502020204030204" pitchFamily="34" charset="0"/>
                <a:cs typeface="Calibri" panose="020F0502020204030204" pitchFamily="34" charset="0"/>
              </a:rPr>
              <a:t>sieben </a:t>
            </a:r>
            <a:r>
              <a:rPr lang="de-DE" sz="3100" dirty="0">
                <a:effectLst/>
                <a:latin typeface="Calibri" panose="020F0502020204030204" pitchFamily="34" charset="0"/>
                <a:ea typeface="Calibri" panose="020F0502020204030204" pitchFamily="34" charset="0"/>
                <a:cs typeface="Calibri" panose="020F0502020204030204" pitchFamily="34" charset="0"/>
              </a:rPr>
              <a:t>Liter ihres </a:t>
            </a:r>
            <a:r>
              <a:rPr lang="de-DE" sz="3100" dirty="0" smtClean="0">
                <a:effectLst/>
                <a:latin typeface="Calibri" panose="020F0502020204030204" pitchFamily="34" charset="0"/>
                <a:ea typeface="Calibri" panose="020F0502020204030204" pitchFamily="34" charset="0"/>
                <a:cs typeface="Calibri" panose="020F0502020204030204" pitchFamily="34" charset="0"/>
              </a:rPr>
              <a:t/>
            </a:r>
            <a:br>
              <a:rPr lang="de-DE" sz="3100" dirty="0" smtClean="0">
                <a:effectLst/>
                <a:latin typeface="Calibri" panose="020F0502020204030204" pitchFamily="34" charset="0"/>
                <a:ea typeface="Calibri" panose="020F0502020204030204" pitchFamily="34" charset="0"/>
                <a:cs typeface="Calibri" panose="020F0502020204030204" pitchFamily="34" charset="0"/>
              </a:rPr>
            </a:br>
            <a:r>
              <a:rPr lang="de-DE" sz="3100" dirty="0" smtClean="0">
                <a:effectLst/>
                <a:latin typeface="Calibri" panose="020F0502020204030204" pitchFamily="34" charset="0"/>
                <a:ea typeface="Calibri" panose="020F0502020204030204" pitchFamily="34" charset="0"/>
                <a:cs typeface="Calibri" panose="020F0502020204030204" pitchFamily="34" charset="0"/>
              </a:rPr>
              <a:t>Geheimrezeptes </a:t>
            </a:r>
            <a:r>
              <a:rPr lang="de-DE" sz="3100" dirty="0" smtClean="0">
                <a:latin typeface="Calibri" panose="020F0502020204030204" pitchFamily="34" charset="0"/>
                <a:ea typeface="Calibri" panose="020F0502020204030204" pitchFamily="34" charset="0"/>
                <a:cs typeface="Calibri" panose="020F0502020204030204" pitchFamily="34" charset="0"/>
              </a:rPr>
              <a:t>helfen könnte</a:t>
            </a:r>
            <a:r>
              <a:rPr lang="de-DE" sz="3100" dirty="0" smtClean="0">
                <a:effectLst/>
                <a:latin typeface="Calibri" panose="020F0502020204030204" pitchFamily="34" charset="0"/>
                <a:ea typeface="Calibri" panose="020F0502020204030204" pitchFamily="34" charset="0"/>
                <a:cs typeface="Calibri" panose="020F0502020204030204" pitchFamily="34" charset="0"/>
              </a:rPr>
              <a:t>. </a:t>
            </a:r>
            <a:br>
              <a:rPr lang="de-DE" sz="3100" dirty="0" smtClean="0">
                <a:effectLst/>
                <a:latin typeface="Calibri" panose="020F0502020204030204" pitchFamily="34" charset="0"/>
                <a:ea typeface="Calibri" panose="020F0502020204030204" pitchFamily="34" charset="0"/>
                <a:cs typeface="Calibri" panose="020F0502020204030204" pitchFamily="34" charset="0"/>
              </a:rPr>
            </a:br>
            <a:r>
              <a:rPr lang="de-DE" sz="3100" dirty="0" smtClean="0">
                <a:effectLst/>
                <a:latin typeface="Calibri" panose="020F0502020204030204" pitchFamily="34" charset="0"/>
                <a:ea typeface="Calibri" panose="020F0502020204030204" pitchFamily="34" charset="0"/>
                <a:cs typeface="Calibri" panose="020F0502020204030204" pitchFamily="34" charset="0"/>
              </a:rPr>
              <a:t/>
            </a:r>
            <a:br>
              <a:rPr lang="de-DE" sz="3100" dirty="0" smtClean="0">
                <a:effectLst/>
                <a:latin typeface="Calibri" panose="020F0502020204030204" pitchFamily="34" charset="0"/>
                <a:ea typeface="Calibri" panose="020F0502020204030204" pitchFamily="34" charset="0"/>
                <a:cs typeface="Calibri" panose="020F0502020204030204" pitchFamily="34" charset="0"/>
              </a:rPr>
            </a:br>
            <a:r>
              <a:rPr lang="de-DE" sz="3100" dirty="0" smtClean="0">
                <a:effectLst/>
                <a:latin typeface="Calibri" panose="020F0502020204030204" pitchFamily="34" charset="0"/>
                <a:ea typeface="Calibri" panose="020F0502020204030204" pitchFamily="34" charset="0"/>
                <a:cs typeface="Calibri" panose="020F0502020204030204" pitchFamily="34" charset="0"/>
              </a:rPr>
              <a:t>Also </a:t>
            </a:r>
            <a:r>
              <a:rPr lang="de-DE" sz="3100" dirty="0">
                <a:effectLst/>
                <a:latin typeface="Calibri" panose="020F0502020204030204" pitchFamily="34" charset="0"/>
                <a:ea typeface="Calibri" panose="020F0502020204030204" pitchFamily="34" charset="0"/>
                <a:cs typeface="Calibri" panose="020F0502020204030204" pitchFamily="34" charset="0"/>
              </a:rPr>
              <a:t>kaufte er </a:t>
            </a:r>
            <a:r>
              <a:rPr lang="de-DE" sz="3100" dirty="0" smtClean="0">
                <a:latin typeface="Calibri" panose="020F0502020204030204" pitchFamily="34" charset="0"/>
                <a:ea typeface="Calibri" panose="020F0502020204030204" pitchFamily="34" charset="0"/>
                <a:cs typeface="Calibri" panose="020F0502020204030204" pitchFamily="34" charset="0"/>
              </a:rPr>
              <a:t>ein</a:t>
            </a:r>
            <a:r>
              <a:rPr lang="de-DE" sz="3100" dirty="0" smtClean="0">
                <a:effectLst/>
                <a:latin typeface="Calibri" panose="020F0502020204030204" pitchFamily="34" charset="0"/>
                <a:ea typeface="Calibri" panose="020F0502020204030204" pitchFamily="34" charset="0"/>
                <a:cs typeface="Calibri" panose="020F0502020204030204" pitchFamily="34" charset="0"/>
              </a:rPr>
              <a:t>: </a:t>
            </a:r>
            <a:r>
              <a:rPr lang="de-DE" sz="3100" dirty="0">
                <a:effectLst/>
                <a:latin typeface="Calibri" panose="020F0502020204030204" pitchFamily="34" charset="0"/>
                <a:ea typeface="Calibri" panose="020F0502020204030204" pitchFamily="34" charset="0"/>
                <a:cs typeface="Calibri" panose="020F0502020204030204" pitchFamily="34" charset="0"/>
              </a:rPr>
              <a:t>3,25l Buttermilch, um die Sommersprossen zu </a:t>
            </a:r>
            <a:r>
              <a:rPr lang="de-DE" sz="3100" dirty="0" smtClean="0">
                <a:effectLst/>
                <a:latin typeface="Calibri" panose="020F0502020204030204" pitchFamily="34" charset="0"/>
                <a:ea typeface="Calibri" panose="020F0502020204030204" pitchFamily="34" charset="0"/>
                <a:cs typeface="Calibri" panose="020F0502020204030204" pitchFamily="34" charset="0"/>
              </a:rPr>
              <a:t>bleichen</a:t>
            </a:r>
            <a:r>
              <a:rPr lang="de-DE" sz="3100" dirty="0">
                <a:latin typeface="Calibri" panose="020F0502020204030204" pitchFamily="34" charset="0"/>
                <a:ea typeface="Calibri" panose="020F0502020204030204" pitchFamily="34" charset="0"/>
                <a:cs typeface="Calibri" panose="020F0502020204030204" pitchFamily="34" charset="0"/>
              </a:rPr>
              <a:t>,</a:t>
            </a:r>
            <a:r>
              <a:rPr lang="de-DE" sz="3100" dirty="0" smtClean="0">
                <a:effectLst/>
                <a:latin typeface="Calibri" panose="020F0502020204030204" pitchFamily="34" charset="0"/>
                <a:ea typeface="Calibri" panose="020F0502020204030204" pitchFamily="34" charset="0"/>
                <a:cs typeface="Calibri" panose="020F0502020204030204" pitchFamily="34" charset="0"/>
              </a:rPr>
              <a:t> </a:t>
            </a:r>
            <a:r>
              <a:rPr lang="de-DE" sz="3100" dirty="0">
                <a:effectLst/>
                <a:latin typeface="Calibri" panose="020F0502020204030204" pitchFamily="34" charset="0"/>
                <a:ea typeface="Calibri" panose="020F0502020204030204" pitchFamily="34" charset="0"/>
                <a:cs typeface="Calibri" panose="020F0502020204030204" pitchFamily="34" charset="0"/>
              </a:rPr>
              <a:t>1,3l Olivenöl, um die struppigen Haare wieder in Form zu </a:t>
            </a:r>
            <a:r>
              <a:rPr lang="de-DE" sz="3100" dirty="0" smtClean="0">
                <a:effectLst/>
                <a:latin typeface="Calibri" panose="020F0502020204030204" pitchFamily="34" charset="0"/>
                <a:ea typeface="Calibri" panose="020F0502020204030204" pitchFamily="34" charset="0"/>
                <a:cs typeface="Calibri" panose="020F0502020204030204" pitchFamily="34" charset="0"/>
              </a:rPr>
              <a:t>bringen und flüssiges Gänseschmalz, um </a:t>
            </a:r>
            <a:r>
              <a:rPr lang="de-DE" sz="3100" dirty="0">
                <a:effectLst/>
                <a:latin typeface="Calibri" panose="020F0502020204030204" pitchFamily="34" charset="0"/>
                <a:ea typeface="Calibri" panose="020F0502020204030204" pitchFamily="34" charset="0"/>
                <a:cs typeface="Calibri" panose="020F0502020204030204" pitchFamily="34" charset="0"/>
              </a:rPr>
              <a:t>die Lippen wieder </a:t>
            </a:r>
            <a:r>
              <a:rPr lang="de-DE" sz="3100" dirty="0" smtClean="0">
                <a:effectLst/>
                <a:latin typeface="Calibri" panose="020F0502020204030204" pitchFamily="34" charset="0"/>
                <a:ea typeface="Calibri" panose="020F0502020204030204" pitchFamily="34" charset="0"/>
                <a:cs typeface="Calibri" panose="020F0502020204030204" pitchFamily="34" charset="0"/>
              </a:rPr>
              <a:t>zart zu </a:t>
            </a:r>
            <a:r>
              <a:rPr lang="de-DE" sz="3100" dirty="0">
                <a:effectLst/>
                <a:latin typeface="Calibri" panose="020F0502020204030204" pitchFamily="34" charset="0"/>
                <a:ea typeface="Calibri" panose="020F0502020204030204" pitchFamily="34" charset="0"/>
                <a:cs typeface="Calibri" panose="020F0502020204030204" pitchFamily="34" charset="0"/>
              </a:rPr>
              <a:t>machen. </a:t>
            </a:r>
            <a:r>
              <a:rPr lang="de-DE" sz="1800" dirty="0">
                <a:effectLst/>
                <a:latin typeface="Calibri" panose="020F0502020204030204" pitchFamily="34" charset="0"/>
                <a:ea typeface="Calibri" panose="020F0502020204030204" pitchFamily="34" charset="0"/>
                <a:cs typeface="Times New Roman" panose="02020603050405020304" pitchFamily="18" charset="0"/>
              </a:rPr>
              <a:t/>
            </a:r>
            <a:br>
              <a:rPr lang="de-DE" sz="1800" dirty="0">
                <a:effectLst/>
                <a:latin typeface="Calibri" panose="020F0502020204030204" pitchFamily="34" charset="0"/>
                <a:ea typeface="Calibri" panose="020F0502020204030204" pitchFamily="34" charset="0"/>
                <a:cs typeface="Times New Roman" panose="02020603050405020304" pitchFamily="18" charset="0"/>
              </a:rPr>
            </a:br>
            <a:endParaRPr lang="de-DE" dirty="0"/>
          </a:p>
        </p:txBody>
      </p:sp>
      <p:pic>
        <p:nvPicPr>
          <p:cNvPr id="6" name="Grafik 6">
            <a:extLst>
              <a:ext uri="{FF2B5EF4-FFF2-40B4-BE49-F238E27FC236}">
                <a16:creationId xmlns:a16="http://schemas.microsoft.com/office/drawing/2014/main" xmlns="" id="{17C4D3B5-A4E9-C244-85A9-C2543940FC7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007429" y="3678388"/>
            <a:ext cx="1555617" cy="2654920"/>
          </a:xfrm>
          <a:prstGeom prst="rect">
            <a:avLst/>
          </a:prstGeom>
        </p:spPr>
      </p:pic>
      <p:sp>
        <p:nvSpPr>
          <p:cNvPr id="3" name="Textfeld 2">
            <a:extLst>
              <a:ext uri="{FF2B5EF4-FFF2-40B4-BE49-F238E27FC236}">
                <a16:creationId xmlns:a16="http://schemas.microsoft.com/office/drawing/2014/main" xmlns="" id="{DEE640BD-8E37-4E4C-8091-AD57534DAA39}"/>
              </a:ext>
            </a:extLst>
          </p:cNvPr>
          <p:cNvSpPr txBox="1"/>
          <p:nvPr/>
        </p:nvSpPr>
        <p:spPr>
          <a:xfrm>
            <a:off x="6563046" y="5834611"/>
            <a:ext cx="6221186" cy="246221"/>
          </a:xfrm>
          <a:prstGeom prst="rect">
            <a:avLst/>
          </a:prstGeom>
          <a:noFill/>
        </p:spPr>
        <p:txBody>
          <a:bodyPr wrap="square" rtlCol="0">
            <a:spAutoFit/>
          </a:bodyPr>
          <a:lstStyle/>
          <a:p>
            <a:pPr algn="l"/>
            <a:r>
              <a:rPr lang="de-DE" sz="1000" i="1" u="sng" dirty="0">
                <a:solidFill>
                  <a:srgbClr val="183A5B"/>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a:t>
            </a:r>
            <a:r>
              <a:rPr lang="de-DE" sz="1000" i="1" u="sng" dirty="0" err="1">
                <a:solidFill>
                  <a:srgbClr val="183A5B"/>
                </a:solidFill>
                <a:effectLst/>
                <a:latin typeface="Calibri" panose="020F0502020204030204" pitchFamily="34" charset="0"/>
                <a:ea typeface="Times New Roman" panose="02020603050405020304" pitchFamily="18" charset="0"/>
                <a:cs typeface="Times New Roman" panose="02020603050405020304" pitchFamily="18" charset="0"/>
                <a:hlinkClick r:id="rId3"/>
              </a:rPr>
              <a:t>pixabay.com</a:t>
            </a:r>
            <a:r>
              <a:rPr lang="de-DE" sz="1000" i="1" u="sng" dirty="0">
                <a:solidFill>
                  <a:srgbClr val="183A5B"/>
                </a:solidFill>
                <a:effectLst/>
                <a:latin typeface="Calibri" panose="020F0502020204030204" pitchFamily="34" charset="0"/>
                <a:ea typeface="Times New Roman" panose="02020603050405020304" pitchFamily="18" charset="0"/>
                <a:cs typeface="Times New Roman" panose="02020603050405020304" pitchFamily="18" charset="0"/>
                <a:hlinkClick r:id="rId3"/>
              </a:rPr>
              <a:t>/de/kupferkessel-mittelalter-antik-2726674/</a:t>
            </a:r>
            <a:r>
              <a:rPr lang="de-DE" sz="1000" dirty="0">
                <a:effectLst/>
              </a:rPr>
              <a:t> </a:t>
            </a:r>
            <a:endParaRPr lang="de-DE" sz="1000" dirty="0"/>
          </a:p>
        </p:txBody>
      </p:sp>
      <p:sp>
        <p:nvSpPr>
          <p:cNvPr id="5" name="Fußzeilenplatzhalter 3">
            <a:extLst>
              <a:ext uri="{FF2B5EF4-FFF2-40B4-BE49-F238E27FC236}">
                <a16:creationId xmlns:a16="http://schemas.microsoft.com/office/drawing/2014/main" xmlns="" id="{54B3FC77-DFA6-4683-869B-0628A21C4D02}"/>
              </a:ext>
            </a:extLst>
          </p:cNvPr>
          <p:cNvSpPr txBox="1">
            <a:spLocks/>
          </p:cNvSpPr>
          <p:nvPr/>
        </p:nvSpPr>
        <p:spPr>
          <a:xfrm>
            <a:off x="266330" y="153609"/>
            <a:ext cx="11345661" cy="365125"/>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Bruchrechnen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und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Dezimalzahlen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üben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mit</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Schneewitchen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a:t>	                              						                           </a:t>
            </a:r>
            <a:r>
              <a:rPr lang="en-US" sz="1000" dirty="0" err="1"/>
              <a:t>Autorin</a:t>
            </a:r>
            <a:r>
              <a:rPr lang="en-US" sz="1000" dirty="0"/>
              <a:t>: Martina Müller</a:t>
            </a:r>
          </a:p>
          <a:p>
            <a:endParaRPr lang="en-US" sz="900" dirty="0"/>
          </a:p>
          <a:p>
            <a:endParaRPr lang="de-DE" dirty="0"/>
          </a:p>
        </p:txBody>
      </p:sp>
      <p:sp>
        <p:nvSpPr>
          <p:cNvPr id="7" name="Fußzeilenplatzhalter 3">
            <a:extLst>
              <a:ext uri="{FF2B5EF4-FFF2-40B4-BE49-F238E27FC236}">
                <a16:creationId xmlns:a16="http://schemas.microsoft.com/office/drawing/2014/main" xmlns="" id="{442BCCE0-49B4-438B-B4E3-EDDACED0F14D}"/>
              </a:ext>
            </a:extLst>
          </p:cNvPr>
          <p:cNvSpPr>
            <a:spLocks noGrp="1"/>
          </p:cNvSpPr>
          <p:nvPr>
            <p:ph type="ftr" sz="quarter" idx="11"/>
          </p:nvPr>
        </p:nvSpPr>
        <p:spPr>
          <a:xfrm>
            <a:off x="4915639" y="6492875"/>
            <a:ext cx="2360720" cy="365125"/>
          </a:xfrm>
        </p:spPr>
        <p:txBody>
          <a:bodyPr/>
          <a:lstStyle/>
          <a:p>
            <a:r>
              <a:rPr lang="en-US" dirty="0"/>
              <a:t>	                                                   </a:t>
            </a:r>
            <a:r>
              <a:rPr lang="en-US" dirty="0">
                <a:solidFill>
                  <a:schemeClr val="bg2">
                    <a:lumMod val="50000"/>
                  </a:schemeClr>
                </a:solidFill>
                <a:hlinkClick r:id="rId5">
                  <a:extLst>
                    <a:ext uri="{A12FA001-AC4F-418D-AE19-62706E023703}">
                      <ahyp:hlinkClr xmlns:ahyp="http://schemas.microsoft.com/office/drawing/2018/hyperlinkcolor" xmlns="" val="tx"/>
                    </a:ext>
                  </a:extLst>
                </a:hlinkClick>
              </a:rPr>
              <a:t>www.lehrer-online.de</a:t>
            </a:r>
            <a:endParaRPr lang="en-US" dirty="0">
              <a:solidFill>
                <a:schemeClr val="bg2">
                  <a:lumMod val="50000"/>
                </a:schemeClr>
              </a:solidFill>
            </a:endParaRPr>
          </a:p>
          <a:p>
            <a:endParaRPr lang="en-US" dirty="0"/>
          </a:p>
          <a:p>
            <a:endParaRPr lang="de-DE" dirty="0"/>
          </a:p>
        </p:txBody>
      </p:sp>
    </p:spTree>
    <p:extLst>
      <p:ext uri="{BB962C8B-B14F-4D97-AF65-F5344CB8AC3E}">
        <p14:creationId xmlns:p14="http://schemas.microsoft.com/office/powerpoint/2010/main" val="130068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DBF3ED44-E642-4D45-9D3B-3DF9E7FF9243}"/>
              </a:ext>
            </a:extLst>
          </p:cNvPr>
          <p:cNvSpPr>
            <a:spLocks noGrp="1"/>
          </p:cNvSpPr>
          <p:nvPr>
            <p:ph type="title"/>
          </p:nvPr>
        </p:nvSpPr>
        <p:spPr>
          <a:xfrm>
            <a:off x="837897" y="1323760"/>
            <a:ext cx="10516205" cy="2424836"/>
          </a:xfrm>
        </p:spPr>
        <p:txBody>
          <a:bodyPr>
            <a:noAutofit/>
          </a:bodyPr>
          <a:lstStyle/>
          <a:p>
            <a:r>
              <a:rPr lang="de-DE" sz="2800" dirty="0">
                <a:effectLst/>
                <a:latin typeface="Calibri" panose="020F0502020204030204" pitchFamily="34" charset="0"/>
                <a:ea typeface="Calibri" panose="020F0502020204030204" pitchFamily="34" charset="0"/>
                <a:cs typeface="Calibri" panose="020F0502020204030204" pitchFamily="34" charset="0"/>
              </a:rPr>
              <a:t>So konnte die Hochzeit steigen! </a:t>
            </a:r>
            <a:br>
              <a:rPr lang="de-DE" sz="2800" dirty="0">
                <a:effectLst/>
                <a:latin typeface="Calibri" panose="020F0502020204030204" pitchFamily="34" charset="0"/>
                <a:ea typeface="Calibri" panose="020F0502020204030204" pitchFamily="34" charset="0"/>
                <a:cs typeface="Calibri" panose="020F0502020204030204" pitchFamily="34" charset="0"/>
              </a:rPr>
            </a:br>
            <a:r>
              <a:rPr lang="de-DE" sz="2800" dirty="0">
                <a:effectLst/>
                <a:latin typeface="Calibri" panose="020F0502020204030204" pitchFamily="34" charset="0"/>
                <a:ea typeface="Calibri" panose="020F0502020204030204" pitchFamily="34" charset="0"/>
                <a:cs typeface="Calibri" panose="020F0502020204030204" pitchFamily="34" charset="0"/>
              </a:rPr>
              <a:t/>
            </a:r>
            <a:br>
              <a:rPr lang="de-DE" sz="2800" dirty="0">
                <a:effectLst/>
                <a:latin typeface="Calibri" panose="020F0502020204030204" pitchFamily="34" charset="0"/>
                <a:ea typeface="Calibri" panose="020F0502020204030204" pitchFamily="34" charset="0"/>
                <a:cs typeface="Calibri" panose="020F0502020204030204" pitchFamily="34" charset="0"/>
              </a:rPr>
            </a:br>
            <a:r>
              <a:rPr lang="de-DE" sz="2800" dirty="0">
                <a:effectLst/>
                <a:latin typeface="Calibri" panose="020F0502020204030204" pitchFamily="34" charset="0"/>
                <a:ea typeface="Calibri" panose="020F0502020204030204" pitchFamily="34" charset="0"/>
                <a:cs typeface="Calibri" panose="020F0502020204030204" pitchFamily="34" charset="0"/>
              </a:rPr>
              <a:t>Die sieben Zwerge schenkten Schneewittchen eine kostbare </a:t>
            </a:r>
            <a:r>
              <a:rPr lang="de-DE" sz="2800" dirty="0" smtClean="0">
                <a:effectLst/>
                <a:latin typeface="Calibri" panose="020F0502020204030204" pitchFamily="34" charset="0"/>
                <a:ea typeface="Calibri" panose="020F0502020204030204" pitchFamily="34" charset="0"/>
                <a:cs typeface="Calibri" panose="020F0502020204030204" pitchFamily="34" charset="0"/>
              </a:rPr>
              <a:t>Kette. </a:t>
            </a:r>
            <a:r>
              <a:rPr lang="de-DE" sz="2800" dirty="0">
                <a:effectLst/>
                <a:latin typeface="Calibri" panose="020F0502020204030204" pitchFamily="34" charset="0"/>
                <a:ea typeface="Calibri" panose="020F0502020204030204" pitchFamily="34" charset="0"/>
                <a:cs typeface="Calibri" panose="020F0502020204030204" pitchFamily="34" charset="0"/>
              </a:rPr>
              <a:t>Sie </a:t>
            </a:r>
            <a:r>
              <a:rPr lang="de-DE" sz="2800" dirty="0" smtClean="0">
                <a:latin typeface="Calibri" panose="020F0502020204030204" pitchFamily="34" charset="0"/>
                <a:ea typeface="Calibri" panose="020F0502020204030204" pitchFamily="34" charset="0"/>
                <a:cs typeface="Calibri" panose="020F0502020204030204" pitchFamily="34" charset="0"/>
              </a:rPr>
              <a:t>bestand aus</a:t>
            </a:r>
            <a:r>
              <a:rPr lang="de-DE" sz="2800" dirty="0" smtClean="0">
                <a:effectLst/>
                <a:latin typeface="Calibri" panose="020F0502020204030204" pitchFamily="34" charset="0"/>
                <a:ea typeface="Calibri" panose="020F0502020204030204" pitchFamily="34" charset="0"/>
                <a:cs typeface="Calibri" panose="020F0502020204030204" pitchFamily="34" charset="0"/>
              </a:rPr>
              <a:t> </a:t>
            </a:r>
            <a:r>
              <a:rPr lang="de-DE" sz="2800" dirty="0">
                <a:effectLst/>
                <a:latin typeface="Calibri" panose="020F0502020204030204" pitchFamily="34" charset="0"/>
                <a:ea typeface="Calibri" panose="020F0502020204030204" pitchFamily="34" charset="0"/>
                <a:cs typeface="Calibri" panose="020F0502020204030204" pitchFamily="34" charset="0"/>
              </a:rPr>
              <a:t>15 Diamanten zu je 4,5g, acht </a:t>
            </a:r>
            <a:r>
              <a:rPr lang="de-DE" sz="2800" dirty="0" smtClean="0">
                <a:effectLst/>
                <a:latin typeface="Calibri" panose="020F0502020204030204" pitchFamily="34" charset="0"/>
                <a:ea typeface="Calibri" panose="020F0502020204030204" pitchFamily="34" charset="0"/>
                <a:cs typeface="Calibri" panose="020F0502020204030204" pitchFamily="34" charset="0"/>
              </a:rPr>
              <a:t>Smaragden </a:t>
            </a:r>
            <a:r>
              <a:rPr lang="de-DE" sz="2800" dirty="0">
                <a:effectLst/>
                <a:latin typeface="Calibri" panose="020F0502020204030204" pitchFamily="34" charset="0"/>
                <a:ea typeface="Calibri" panose="020F0502020204030204" pitchFamily="34" charset="0"/>
                <a:cs typeface="Calibri" panose="020F0502020204030204" pitchFamily="34" charset="0"/>
              </a:rPr>
              <a:t>zu je 1,75g und vier </a:t>
            </a:r>
            <a:r>
              <a:rPr lang="de-DE" sz="2800" dirty="0" smtClean="0">
                <a:effectLst/>
                <a:latin typeface="Calibri" panose="020F0502020204030204" pitchFamily="34" charset="0"/>
                <a:ea typeface="Calibri" panose="020F0502020204030204" pitchFamily="34" charset="0"/>
                <a:cs typeface="Calibri" panose="020F0502020204030204" pitchFamily="34" charset="0"/>
              </a:rPr>
              <a:t>Rubinen </a:t>
            </a:r>
            <a:r>
              <a:rPr lang="de-DE" sz="2800" dirty="0">
                <a:effectLst/>
                <a:latin typeface="Calibri" panose="020F0502020204030204" pitchFamily="34" charset="0"/>
                <a:ea typeface="Calibri" panose="020F0502020204030204" pitchFamily="34" charset="0"/>
                <a:cs typeface="Calibri" panose="020F0502020204030204" pitchFamily="34" charset="0"/>
              </a:rPr>
              <a:t>zu je 2,6g. </a:t>
            </a:r>
            <a:r>
              <a:rPr lang="de-DE" sz="2800" dirty="0" smtClean="0">
                <a:effectLst/>
                <a:latin typeface="Calibri" panose="020F0502020204030204" pitchFamily="34" charset="0"/>
                <a:ea typeface="Calibri" panose="020F0502020204030204" pitchFamily="34" charset="0"/>
                <a:cs typeface="Calibri" panose="020F0502020204030204" pitchFamily="34" charset="0"/>
              </a:rPr>
              <a:t/>
            </a:r>
            <a:br>
              <a:rPr lang="de-DE" sz="2800" dirty="0" smtClean="0">
                <a:effectLst/>
                <a:latin typeface="Calibri" panose="020F0502020204030204" pitchFamily="34" charset="0"/>
                <a:ea typeface="Calibri" panose="020F0502020204030204" pitchFamily="34" charset="0"/>
                <a:cs typeface="Calibri" panose="020F0502020204030204" pitchFamily="34" charset="0"/>
              </a:rPr>
            </a:br>
            <a:r>
              <a:rPr lang="de-DE" sz="2800" dirty="0">
                <a:latin typeface="Calibri" panose="020F0502020204030204" pitchFamily="34" charset="0"/>
                <a:ea typeface="Calibri" panose="020F0502020204030204" pitchFamily="34" charset="0"/>
                <a:cs typeface="Calibri" panose="020F0502020204030204" pitchFamily="34" charset="0"/>
              </a:rPr>
              <a:t/>
            </a:r>
            <a:br>
              <a:rPr lang="de-DE" sz="2800" dirty="0">
                <a:latin typeface="Calibri" panose="020F0502020204030204" pitchFamily="34" charset="0"/>
                <a:ea typeface="Calibri" panose="020F0502020204030204" pitchFamily="34" charset="0"/>
                <a:cs typeface="Calibri" panose="020F0502020204030204" pitchFamily="34" charset="0"/>
              </a:rPr>
            </a:br>
            <a:r>
              <a:rPr lang="de-DE" sz="2800" dirty="0" smtClean="0">
                <a:effectLst/>
                <a:latin typeface="Calibri" panose="020F0502020204030204" pitchFamily="34" charset="0"/>
                <a:ea typeface="Calibri" panose="020F0502020204030204" pitchFamily="34" charset="0"/>
                <a:cs typeface="Calibri" panose="020F0502020204030204" pitchFamily="34" charset="0"/>
              </a:rPr>
              <a:t>Als </a:t>
            </a:r>
            <a:r>
              <a:rPr lang="de-DE" sz="2800" dirty="0">
                <a:effectLst/>
                <a:latin typeface="Calibri" panose="020F0502020204030204" pitchFamily="34" charset="0"/>
                <a:ea typeface="Calibri" panose="020F0502020204030204" pitchFamily="34" charset="0"/>
                <a:cs typeface="Calibri" panose="020F0502020204030204" pitchFamily="34" charset="0"/>
              </a:rPr>
              <a:t>die Zwerge sie Schneewittchen um den Hals legen wollten, zögerten sie …</a:t>
            </a:r>
            <a:r>
              <a:rPr lang="de-DE" sz="3600" b="1" dirty="0">
                <a:effectLst/>
                <a:latin typeface="Edwardian Script ITC" panose="030303020407070D0804" pitchFamily="66" charset="77"/>
                <a:ea typeface="Calibri" panose="020F0502020204030204" pitchFamily="34" charset="0"/>
                <a:cs typeface="Times New Roman" panose="02020603050405020304" pitchFamily="18" charset="0"/>
              </a:rPr>
              <a:t/>
            </a:r>
            <a:br>
              <a:rPr lang="de-DE" sz="3600" b="1" dirty="0">
                <a:effectLst/>
                <a:latin typeface="Edwardian Script ITC" panose="030303020407070D0804" pitchFamily="66" charset="77"/>
                <a:ea typeface="Calibri" panose="020F0502020204030204" pitchFamily="34" charset="0"/>
                <a:cs typeface="Times New Roman" panose="02020603050405020304" pitchFamily="18" charset="0"/>
              </a:rPr>
            </a:br>
            <a:endParaRPr lang="de-DE" sz="3600" b="1" dirty="0">
              <a:latin typeface="Edwardian Script ITC" panose="030303020407070D0804" pitchFamily="66" charset="77"/>
            </a:endParaRPr>
          </a:p>
        </p:txBody>
      </p:sp>
      <p:pic>
        <p:nvPicPr>
          <p:cNvPr id="4" name="Grafik 4">
            <a:extLst>
              <a:ext uri="{FF2B5EF4-FFF2-40B4-BE49-F238E27FC236}">
                <a16:creationId xmlns:a16="http://schemas.microsoft.com/office/drawing/2014/main" xmlns="" id="{D7549BCA-F26F-E846-A63A-F3E3BD5ACDE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994952" y="3680858"/>
            <a:ext cx="3738894" cy="2484508"/>
          </a:xfrm>
          <a:prstGeom prst="rect">
            <a:avLst/>
          </a:prstGeom>
        </p:spPr>
      </p:pic>
      <p:sp>
        <p:nvSpPr>
          <p:cNvPr id="3" name="Textfeld 2">
            <a:extLst>
              <a:ext uri="{FF2B5EF4-FFF2-40B4-BE49-F238E27FC236}">
                <a16:creationId xmlns:a16="http://schemas.microsoft.com/office/drawing/2014/main" xmlns="" id="{CD423CBC-D3E0-2141-B90B-287596AA276C}"/>
              </a:ext>
            </a:extLst>
          </p:cNvPr>
          <p:cNvSpPr txBox="1"/>
          <p:nvPr/>
        </p:nvSpPr>
        <p:spPr>
          <a:xfrm>
            <a:off x="8168852" y="5935124"/>
            <a:ext cx="5821152" cy="246221"/>
          </a:xfrm>
          <a:prstGeom prst="rect">
            <a:avLst/>
          </a:prstGeom>
          <a:noFill/>
        </p:spPr>
        <p:txBody>
          <a:bodyPr wrap="square" rtlCol="0">
            <a:spAutoFit/>
          </a:bodyPr>
          <a:lstStyle/>
          <a:p>
            <a:pPr algn="l"/>
            <a:r>
              <a:rPr lang="de-DE" sz="1000" i="1" u="sng" dirty="0">
                <a:solidFill>
                  <a:srgbClr val="183A5B"/>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a:t>
            </a:r>
            <a:r>
              <a:rPr lang="de-DE" sz="1000" i="1" u="sng" dirty="0" err="1">
                <a:solidFill>
                  <a:srgbClr val="183A5B"/>
                </a:solidFill>
                <a:effectLst/>
                <a:latin typeface="Calibri" panose="020F0502020204030204" pitchFamily="34" charset="0"/>
                <a:ea typeface="Times New Roman" panose="02020603050405020304" pitchFamily="18" charset="0"/>
                <a:cs typeface="Times New Roman" panose="02020603050405020304" pitchFamily="18" charset="0"/>
                <a:hlinkClick r:id="rId3"/>
              </a:rPr>
              <a:t>pixabay.com</a:t>
            </a:r>
            <a:r>
              <a:rPr lang="de-DE" sz="1000" i="1" u="sng" dirty="0">
                <a:solidFill>
                  <a:srgbClr val="183A5B"/>
                </a:solidFill>
                <a:effectLst/>
                <a:latin typeface="Calibri" panose="020F0502020204030204" pitchFamily="34" charset="0"/>
                <a:ea typeface="Times New Roman" panose="02020603050405020304" pitchFamily="18" charset="0"/>
                <a:cs typeface="Times New Roman" panose="02020603050405020304" pitchFamily="18" charset="0"/>
                <a:hlinkClick r:id="rId3"/>
              </a:rPr>
              <a:t>/de/perlen-lila-mode-design-edelsteine-809385/</a:t>
            </a:r>
            <a:r>
              <a:rPr lang="de-DE" sz="1000" dirty="0">
                <a:effectLst/>
              </a:rPr>
              <a:t> </a:t>
            </a:r>
            <a:endParaRPr lang="de-DE" sz="1000" dirty="0"/>
          </a:p>
        </p:txBody>
      </p:sp>
      <p:sp>
        <p:nvSpPr>
          <p:cNvPr id="5" name="Fußzeilenplatzhalter 3">
            <a:extLst>
              <a:ext uri="{FF2B5EF4-FFF2-40B4-BE49-F238E27FC236}">
                <a16:creationId xmlns:a16="http://schemas.microsoft.com/office/drawing/2014/main" xmlns="" id="{1A0504C5-8744-4D47-AE4A-008F9F986E41}"/>
              </a:ext>
            </a:extLst>
          </p:cNvPr>
          <p:cNvSpPr txBox="1">
            <a:spLocks/>
          </p:cNvSpPr>
          <p:nvPr/>
        </p:nvSpPr>
        <p:spPr>
          <a:xfrm>
            <a:off x="266330" y="153609"/>
            <a:ext cx="11345661" cy="365125"/>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Bruchrechnen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und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Dezimalzahlen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üben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mit</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4">
                  <a:extLst>
                    <a:ext uri="{A12FA001-AC4F-418D-AE19-62706E023703}">
                      <ahyp:hlinkClr xmlns:ahyp="http://schemas.microsoft.com/office/drawing/2018/hyperlinkcolor" xmlns="" val="tx"/>
                    </a:ext>
                  </a:extLst>
                </a:hlinkClick>
              </a:rPr>
              <a:t>Schneewitchen</a:t>
            </a:r>
            <a:r>
              <a:rPr lang="en-US" sz="1000" dirty="0">
                <a:solidFill>
                  <a:schemeClr val="bg2">
                    <a:lumMod val="50000"/>
                  </a:schemeClr>
                </a:solidFill>
                <a:hlinkClick r:id="rId4">
                  <a:extLst>
                    <a:ext uri="{A12FA001-AC4F-418D-AE19-62706E023703}">
                      <ahyp:hlinkClr xmlns:ahyp="http://schemas.microsoft.com/office/drawing/2018/hyperlinkcolor" xmlns="" val="tx"/>
                    </a:ext>
                  </a:extLst>
                </a:hlinkClick>
              </a:rPr>
              <a:t> </a:t>
            </a:r>
            <a:r>
              <a:rPr lang="en-US" sz="1000" dirty="0"/>
              <a:t>	                              						                           </a:t>
            </a:r>
            <a:r>
              <a:rPr lang="en-US" sz="1000" dirty="0" err="1"/>
              <a:t>Autorin</a:t>
            </a:r>
            <a:r>
              <a:rPr lang="en-US" sz="1000" dirty="0"/>
              <a:t>: Martina Müller</a:t>
            </a:r>
          </a:p>
          <a:p>
            <a:endParaRPr lang="en-US" sz="900" dirty="0"/>
          </a:p>
          <a:p>
            <a:endParaRPr lang="de-DE" dirty="0"/>
          </a:p>
        </p:txBody>
      </p:sp>
      <p:sp>
        <p:nvSpPr>
          <p:cNvPr id="6" name="Fußzeilenplatzhalter 3">
            <a:extLst>
              <a:ext uri="{FF2B5EF4-FFF2-40B4-BE49-F238E27FC236}">
                <a16:creationId xmlns:a16="http://schemas.microsoft.com/office/drawing/2014/main" xmlns="" id="{83370DD9-3006-4F94-9712-26B00A277BB0}"/>
              </a:ext>
            </a:extLst>
          </p:cNvPr>
          <p:cNvSpPr>
            <a:spLocks noGrp="1"/>
          </p:cNvSpPr>
          <p:nvPr>
            <p:ph type="ftr" sz="quarter" idx="11"/>
          </p:nvPr>
        </p:nvSpPr>
        <p:spPr>
          <a:xfrm>
            <a:off x="4915639" y="6492875"/>
            <a:ext cx="2360720" cy="365125"/>
          </a:xfrm>
        </p:spPr>
        <p:txBody>
          <a:bodyPr/>
          <a:lstStyle/>
          <a:p>
            <a:r>
              <a:rPr lang="en-US" dirty="0"/>
              <a:t>	                                                   </a:t>
            </a:r>
            <a:r>
              <a:rPr lang="en-US" dirty="0">
                <a:solidFill>
                  <a:schemeClr val="bg2">
                    <a:lumMod val="50000"/>
                  </a:schemeClr>
                </a:solidFill>
                <a:hlinkClick r:id="rId5">
                  <a:extLst>
                    <a:ext uri="{A12FA001-AC4F-418D-AE19-62706E023703}">
                      <ahyp:hlinkClr xmlns:ahyp="http://schemas.microsoft.com/office/drawing/2018/hyperlinkcolor" xmlns="" val="tx"/>
                    </a:ext>
                  </a:extLst>
                </a:hlinkClick>
              </a:rPr>
              <a:t>www.lehrer-online.de</a:t>
            </a:r>
            <a:endParaRPr lang="en-US" dirty="0">
              <a:solidFill>
                <a:schemeClr val="bg2">
                  <a:lumMod val="50000"/>
                </a:schemeClr>
              </a:solidFill>
            </a:endParaRPr>
          </a:p>
          <a:p>
            <a:endParaRPr lang="en-US" dirty="0"/>
          </a:p>
          <a:p>
            <a:endParaRPr lang="de-DE" dirty="0"/>
          </a:p>
        </p:txBody>
      </p:sp>
    </p:spTree>
    <p:extLst>
      <p:ext uri="{BB962C8B-B14F-4D97-AF65-F5344CB8AC3E}">
        <p14:creationId xmlns:p14="http://schemas.microsoft.com/office/powerpoint/2010/main" val="2373020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7165D96-EAA1-8D46-871C-313AA4F2002D}"/>
              </a:ext>
            </a:extLst>
          </p:cNvPr>
          <p:cNvSpPr>
            <a:spLocks noGrp="1"/>
          </p:cNvSpPr>
          <p:nvPr>
            <p:ph type="title"/>
          </p:nvPr>
        </p:nvSpPr>
        <p:spPr>
          <a:xfrm>
            <a:off x="838200" y="1589768"/>
            <a:ext cx="10515600" cy="2688922"/>
          </a:xfrm>
        </p:spPr>
        <p:txBody>
          <a:bodyPr>
            <a:normAutofit/>
          </a:bodyPr>
          <a:lstStyle/>
          <a:p>
            <a:pPr algn="ctr"/>
            <a:r>
              <a:rPr lang="de-DE" sz="5400" b="1" dirty="0">
                <a:latin typeface="Lucida Handwriting" panose="03010101010101010101" pitchFamily="66" charset="0"/>
              </a:rPr>
              <a:t>… und wenn sie nicht gestorben sind, dann rechnen sie noch heute!</a:t>
            </a:r>
          </a:p>
        </p:txBody>
      </p:sp>
      <p:sp>
        <p:nvSpPr>
          <p:cNvPr id="3" name="Fußzeilenplatzhalter 3">
            <a:extLst>
              <a:ext uri="{FF2B5EF4-FFF2-40B4-BE49-F238E27FC236}">
                <a16:creationId xmlns:a16="http://schemas.microsoft.com/office/drawing/2014/main" xmlns="" id="{04170FAE-50B2-4AAB-9C68-458808A22E58}"/>
              </a:ext>
            </a:extLst>
          </p:cNvPr>
          <p:cNvSpPr txBox="1">
            <a:spLocks/>
          </p:cNvSpPr>
          <p:nvPr/>
        </p:nvSpPr>
        <p:spPr>
          <a:xfrm>
            <a:off x="266330" y="153609"/>
            <a:ext cx="11345661" cy="365125"/>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									                                                                                                                       </a:t>
            </a:r>
            <a:r>
              <a:rPr lang="en-US" sz="1000" dirty="0" err="1">
                <a:solidFill>
                  <a:schemeClr val="bg2">
                    <a:lumMod val="50000"/>
                  </a:schemeClr>
                </a:solidFill>
                <a:hlinkClick r:id="rId2">
                  <a:extLst>
                    <a:ext uri="{A12FA001-AC4F-418D-AE19-62706E023703}">
                      <ahyp:hlinkClr xmlns:ahyp="http://schemas.microsoft.com/office/drawing/2018/hyperlinkcolor" xmlns="" val="tx"/>
                    </a:ext>
                  </a:extLst>
                </a:hlinkClick>
              </a:rPr>
              <a:t>Bruchrechnen</a:t>
            </a:r>
            <a:r>
              <a:rPr lang="en-US" sz="1000" dirty="0">
                <a:solidFill>
                  <a:schemeClr val="bg2">
                    <a:lumMod val="50000"/>
                  </a:schemeClr>
                </a:solidFill>
                <a:hlinkClick r:id="rId2">
                  <a:extLst>
                    <a:ext uri="{A12FA001-AC4F-418D-AE19-62706E023703}">
                      <ahyp:hlinkClr xmlns:ahyp="http://schemas.microsoft.com/office/drawing/2018/hyperlinkcolor" xmlns="" val="tx"/>
                    </a:ext>
                  </a:extLst>
                </a:hlinkClick>
              </a:rPr>
              <a:t> und </a:t>
            </a:r>
            <a:r>
              <a:rPr lang="en-US" sz="1000" dirty="0" err="1">
                <a:solidFill>
                  <a:schemeClr val="bg2">
                    <a:lumMod val="50000"/>
                  </a:schemeClr>
                </a:solidFill>
                <a:hlinkClick r:id="rId2">
                  <a:extLst>
                    <a:ext uri="{A12FA001-AC4F-418D-AE19-62706E023703}">
                      <ahyp:hlinkClr xmlns:ahyp="http://schemas.microsoft.com/office/drawing/2018/hyperlinkcolor" xmlns="" val="tx"/>
                    </a:ext>
                  </a:extLst>
                </a:hlinkClick>
              </a:rPr>
              <a:t>Dezimalzahlen</a:t>
            </a:r>
            <a:r>
              <a:rPr lang="en-US" sz="1000" dirty="0">
                <a:solidFill>
                  <a:schemeClr val="bg2">
                    <a:lumMod val="50000"/>
                  </a:schemeClr>
                </a:solidFill>
                <a:hlinkClick r:id="rId2">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2">
                  <a:extLst>
                    <a:ext uri="{A12FA001-AC4F-418D-AE19-62706E023703}">
                      <ahyp:hlinkClr xmlns:ahyp="http://schemas.microsoft.com/office/drawing/2018/hyperlinkcolor" xmlns="" val="tx"/>
                    </a:ext>
                  </a:extLst>
                </a:hlinkClick>
              </a:rPr>
              <a:t>üben</a:t>
            </a:r>
            <a:r>
              <a:rPr lang="en-US" sz="1000" dirty="0">
                <a:solidFill>
                  <a:schemeClr val="bg2">
                    <a:lumMod val="50000"/>
                  </a:schemeClr>
                </a:solidFill>
                <a:hlinkClick r:id="rId2">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2">
                  <a:extLst>
                    <a:ext uri="{A12FA001-AC4F-418D-AE19-62706E023703}">
                      <ahyp:hlinkClr xmlns:ahyp="http://schemas.microsoft.com/office/drawing/2018/hyperlinkcolor" xmlns="" val="tx"/>
                    </a:ext>
                  </a:extLst>
                </a:hlinkClick>
              </a:rPr>
              <a:t>mit</a:t>
            </a:r>
            <a:r>
              <a:rPr lang="en-US" sz="1000" dirty="0">
                <a:solidFill>
                  <a:schemeClr val="bg2">
                    <a:lumMod val="50000"/>
                  </a:schemeClr>
                </a:solidFill>
                <a:hlinkClick r:id="rId2">
                  <a:extLst>
                    <a:ext uri="{A12FA001-AC4F-418D-AE19-62706E023703}">
                      <ahyp:hlinkClr xmlns:ahyp="http://schemas.microsoft.com/office/drawing/2018/hyperlinkcolor" xmlns="" val="tx"/>
                    </a:ext>
                  </a:extLst>
                </a:hlinkClick>
              </a:rPr>
              <a:t> </a:t>
            </a:r>
            <a:r>
              <a:rPr lang="en-US" sz="1000" dirty="0" err="1">
                <a:solidFill>
                  <a:schemeClr val="bg2">
                    <a:lumMod val="50000"/>
                  </a:schemeClr>
                </a:solidFill>
                <a:hlinkClick r:id="rId2">
                  <a:extLst>
                    <a:ext uri="{A12FA001-AC4F-418D-AE19-62706E023703}">
                      <ahyp:hlinkClr xmlns:ahyp="http://schemas.microsoft.com/office/drawing/2018/hyperlinkcolor" xmlns="" val="tx"/>
                    </a:ext>
                  </a:extLst>
                </a:hlinkClick>
              </a:rPr>
              <a:t>Schneewitchen</a:t>
            </a:r>
            <a:r>
              <a:rPr lang="en-US" sz="1000" dirty="0">
                <a:solidFill>
                  <a:schemeClr val="bg2">
                    <a:lumMod val="50000"/>
                  </a:schemeClr>
                </a:solidFill>
                <a:hlinkClick r:id="rId2">
                  <a:extLst>
                    <a:ext uri="{A12FA001-AC4F-418D-AE19-62706E023703}">
                      <ahyp:hlinkClr xmlns:ahyp="http://schemas.microsoft.com/office/drawing/2018/hyperlinkcolor" xmlns="" val="tx"/>
                    </a:ext>
                  </a:extLst>
                </a:hlinkClick>
              </a:rPr>
              <a:t> </a:t>
            </a:r>
            <a:r>
              <a:rPr lang="en-US" sz="1000" dirty="0"/>
              <a:t>	                              						                           </a:t>
            </a:r>
            <a:r>
              <a:rPr lang="en-US" sz="1000" dirty="0" err="1"/>
              <a:t>Autorin</a:t>
            </a:r>
            <a:r>
              <a:rPr lang="en-US" sz="1000" dirty="0"/>
              <a:t>: Martina Müller</a:t>
            </a:r>
          </a:p>
          <a:p>
            <a:endParaRPr lang="en-US" sz="900" dirty="0"/>
          </a:p>
          <a:p>
            <a:endParaRPr lang="de-DE" dirty="0"/>
          </a:p>
        </p:txBody>
      </p:sp>
      <p:sp>
        <p:nvSpPr>
          <p:cNvPr id="4" name="Fußzeilenplatzhalter 3">
            <a:extLst>
              <a:ext uri="{FF2B5EF4-FFF2-40B4-BE49-F238E27FC236}">
                <a16:creationId xmlns:a16="http://schemas.microsoft.com/office/drawing/2014/main" xmlns="" id="{C1BF0225-B428-4004-B6C0-3718AE7085EC}"/>
              </a:ext>
            </a:extLst>
          </p:cNvPr>
          <p:cNvSpPr>
            <a:spLocks noGrp="1"/>
          </p:cNvSpPr>
          <p:nvPr>
            <p:ph type="ftr" sz="quarter" idx="11"/>
          </p:nvPr>
        </p:nvSpPr>
        <p:spPr>
          <a:xfrm>
            <a:off x="4915639" y="6492875"/>
            <a:ext cx="2360720" cy="365125"/>
          </a:xfrm>
        </p:spPr>
        <p:txBody>
          <a:bodyPr/>
          <a:lstStyle/>
          <a:p>
            <a:r>
              <a:rPr lang="en-US" dirty="0"/>
              <a:t>	                                                   </a:t>
            </a:r>
            <a:r>
              <a:rPr lang="en-US" dirty="0">
                <a:solidFill>
                  <a:schemeClr val="bg2">
                    <a:lumMod val="50000"/>
                  </a:schemeClr>
                </a:solidFill>
                <a:hlinkClick r:id="rId3">
                  <a:extLst>
                    <a:ext uri="{A12FA001-AC4F-418D-AE19-62706E023703}">
                      <ahyp:hlinkClr xmlns:ahyp="http://schemas.microsoft.com/office/drawing/2018/hyperlinkcolor" xmlns="" val="tx"/>
                    </a:ext>
                  </a:extLst>
                </a:hlinkClick>
              </a:rPr>
              <a:t>www.lehrer-online.de</a:t>
            </a:r>
            <a:endParaRPr lang="en-US" dirty="0">
              <a:solidFill>
                <a:schemeClr val="bg2">
                  <a:lumMod val="50000"/>
                </a:schemeClr>
              </a:solidFill>
            </a:endParaRPr>
          </a:p>
          <a:p>
            <a:endParaRPr lang="en-US" dirty="0"/>
          </a:p>
          <a:p>
            <a:endParaRPr lang="de-DE" dirty="0"/>
          </a:p>
        </p:txBody>
      </p:sp>
    </p:spTree>
    <p:extLst>
      <p:ext uri="{BB962C8B-B14F-4D97-AF65-F5344CB8AC3E}">
        <p14:creationId xmlns:p14="http://schemas.microsoft.com/office/powerpoint/2010/main" val="764943785"/>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Words>
  <Application>Microsoft Office PowerPoint</Application>
  <PresentationFormat>Breitbild</PresentationFormat>
  <Paragraphs>22</Paragraphs>
  <Slides>6</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6</vt:i4>
      </vt:variant>
    </vt:vector>
  </HeadingPairs>
  <TitlesOfParts>
    <vt:vector size="13" baseType="lpstr">
      <vt:lpstr>Arial</vt:lpstr>
      <vt:lpstr>Calibri</vt:lpstr>
      <vt:lpstr>Calibri Light</vt:lpstr>
      <vt:lpstr>Edwardian Script ITC</vt:lpstr>
      <vt:lpstr>Lucida Handwriting</vt:lpstr>
      <vt:lpstr>Times New Roman</vt:lpstr>
      <vt:lpstr>Office</vt:lpstr>
      <vt:lpstr>Es war einmal …</vt:lpstr>
      <vt:lpstr>Schneewittchen… ihr wisst schon: „so weiß wie Schnee, so rot wie Blut und so schwarz wie Ebenholz“.   Schneewittchen stand kurz vor der Hochzeit mit ihrem Prinzen vor einem Problem: Sie lag viele Sommertage ohne Sonnenschutz in ihrem Glassarg und die Zwerge wienerten diesen noch dazu täglich mit je 0,75l Glasreiniger. Das war zwar höchst ordentlich, aber die UV-Strahlen hinterließen ihre Wirkung…</vt:lpstr>
      <vt:lpstr>…Als Schneewittchen aus dem Glassarg kletterte, traute der Prinz seinen Augen nicht: Seine Schönheit hatte Sommersprossen wie Pippi Langstrumpf und die Haare standen ihr zu Berge. </vt:lpstr>
      <vt:lpstr>Da half nur Kosmetik! Von seiner Großmutter wusste er, dass sieben Liter ihres  Geheimrezeptes helfen könnte.   Also kaufte er ein: 3,25l Buttermilch, um die Sommersprossen zu bleichen, 1,3l Olivenöl, um die struppigen Haare wieder in Form zu bringen und flüssiges Gänseschmalz, um die Lippen wieder zart zu machen.  </vt:lpstr>
      <vt:lpstr>So konnte die Hochzeit steigen!   Die sieben Zwerge schenkten Schneewittchen eine kostbare Kette. Sie bestand aus 15 Diamanten zu je 4,5g, acht Smaragden zu je 1,75g und vier Rubinen zu je 2,6g.   Als die Zwerge sie Schneewittchen um den Hals legen wollten, zögerten sie … </vt:lpstr>
      <vt:lpstr>… und wenn sie nicht gestorben sind, dann rechnen sie noch heute!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 war einmal …</dc:title>
  <dc:creator>Praktikant</dc:creator>
  <cp:lastModifiedBy>Praktikant</cp:lastModifiedBy>
  <cp:revision>9</cp:revision>
  <dcterms:modified xsi:type="dcterms:W3CDTF">2018-10-02T10:57:39Z</dcterms:modified>
</cp:coreProperties>
</file>