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41" r:id="rId2"/>
    <p:sldId id="388" r:id="rId3"/>
    <p:sldId id="389" r:id="rId4"/>
    <p:sldId id="391" r:id="rId5"/>
    <p:sldId id="392" r:id="rId6"/>
    <p:sldId id="393" r:id="rId7"/>
    <p:sldId id="394" r:id="rId8"/>
    <p:sldId id="395" r:id="rId9"/>
    <p:sldId id="396" r:id="rId10"/>
    <p:sldId id="397" r:id="rId11"/>
    <p:sldId id="398" r:id="rId12"/>
    <p:sldId id="399" r:id="rId13"/>
    <p:sldId id="400" r:id="rId14"/>
    <p:sldId id="401" r:id="rId15"/>
    <p:sldId id="403" r:id="rId16"/>
    <p:sldId id="404" r:id="rId17"/>
    <p:sldId id="405" r:id="rId18"/>
    <p:sldId id="406" r:id="rId19"/>
    <p:sldId id="407" r:id="rId20"/>
    <p:sldId id="408" r:id="rId21"/>
    <p:sldId id="409" r:id="rId22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070">
          <p15:clr>
            <a:srgbClr val="A4A3A4"/>
          </p15:clr>
        </p15:guide>
        <p15:guide id="4" pos="13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rolin Runte" initials="CR" lastIdx="13" clrIdx="0"/>
  <p:cmAuthor id="1" name="jboth" initials="jab" lastIdx="6" clrIdx="1"/>
  <p:cmAuthor id="2" name="Jessica Schmitt" initials="JS" lastIdx="4" clrIdx="2"/>
  <p:cmAuthor id="3" name="Annette Farhan" initials="AF" lastIdx="21" clrIdx="3">
    <p:extLst>
      <p:ext uri="{19B8F6BF-5375-455C-9EA6-DF929625EA0E}">
        <p15:presenceInfo xmlns:p15="http://schemas.microsoft.com/office/powerpoint/2012/main" xmlns="" userId="S-1-5-21-69200084-478885357-2929859963-1287" providerId="AD"/>
      </p:ext>
    </p:extLst>
  </p:cmAuthor>
  <p:cmAuthor id="4" name="Gabi Schermuly-Wunderlich" initials="GS" lastIdx="1" clrIdx="4">
    <p:extLst>
      <p:ext uri="{19B8F6BF-5375-455C-9EA6-DF929625EA0E}">
        <p15:presenceInfo xmlns:p15="http://schemas.microsoft.com/office/powerpoint/2012/main" xmlns="" userId="S-1-5-21-69200084-478885357-2929859963-12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4542"/>
    <a:srgbClr val="FFDC00"/>
    <a:srgbClr val="FFDD00"/>
    <a:srgbClr val="F0F0F0"/>
    <a:srgbClr val="ECECEC"/>
    <a:srgbClr val="F2F2F2"/>
    <a:srgbClr val="D5D5D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56" autoAdjust="0"/>
    <p:restoredTop sz="94598" autoAdjust="0"/>
  </p:normalViewPr>
  <p:slideViewPr>
    <p:cSldViewPr>
      <p:cViewPr>
        <p:scale>
          <a:sx n="100" d="100"/>
          <a:sy n="100" d="100"/>
        </p:scale>
        <p:origin x="-1140" y="-252"/>
      </p:cViewPr>
      <p:guideLst>
        <p:guide orient="horz" pos="2160"/>
        <p:guide orient="horz" pos="2070"/>
        <p:guide pos="2880"/>
        <p:guide pos="136"/>
      </p:guideLst>
    </p:cSldViewPr>
  </p:slideViewPr>
  <p:outlineViewPr>
    <p:cViewPr>
      <p:scale>
        <a:sx n="33" d="100"/>
        <a:sy n="33" d="100"/>
      </p:scale>
      <p:origin x="0" y="-17976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14" d="100"/>
          <a:sy n="114" d="100"/>
        </p:scale>
        <p:origin x="2512" y="18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E42E4E-C455-294A-A216-F506B9AC6FC5}" type="datetimeFigureOut">
              <a:rPr lang="de-DE" smtClean="0"/>
              <a:pPr/>
              <a:t>31.05.2017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D2AC10-1FA2-834B-A309-3C4FD1981CF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777879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D5EBA-594D-EF44-B41E-FAA23AF5D107}" type="datetimeFigureOut">
              <a:rPr lang="de-DE" smtClean="0"/>
              <a:pPr/>
              <a:t>31.05.2017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643F8-EA74-6B47-9C57-C64DDE0D786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31643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643F8-EA74-6B47-9C57-C64DDE0D7862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865664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Foto bereits vorhanden; keine Kosten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643F8-EA74-6B47-9C57-C64DDE0D7862}" type="slidenum">
              <a:rPr lang="de-DE" smtClean="0"/>
              <a:pPr/>
              <a:t>10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Foto bereits vorhanden; keine Kosten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643F8-EA74-6B47-9C57-C64DDE0D7862}" type="slidenum">
              <a:rPr lang="de-DE" smtClean="0"/>
              <a:pPr/>
              <a:t>11</a:t>
            </a:fld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Foto bereits vorhanden; keine Kosten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643F8-EA74-6B47-9C57-C64DDE0D7862}" type="slidenum">
              <a:rPr lang="de-DE" smtClean="0"/>
              <a:pPr/>
              <a:t>12</a:t>
            </a:fld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Foto bereits vorhanden; keine Kosten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643F8-EA74-6B47-9C57-C64DDE0D7862}" type="slidenum">
              <a:rPr lang="de-DE" smtClean="0"/>
              <a:pPr/>
              <a:t>13</a:t>
            </a:fld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Foto bereits vorhanden; keine Kosten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643F8-EA74-6B47-9C57-C64DDE0D7862}" type="slidenum">
              <a:rPr lang="de-DE" smtClean="0"/>
              <a:pPr/>
              <a:t>14</a:t>
            </a:fld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Foto bereits vorhanden; keine Kosten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643F8-EA74-6B47-9C57-C64DDE0D7862}" type="slidenum">
              <a:rPr lang="de-DE" smtClean="0"/>
              <a:pPr/>
              <a:t>15</a:t>
            </a:fld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Foto bereits vorhanden; keine Kosten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643F8-EA74-6B47-9C57-C64DDE0D7862}" type="slidenum">
              <a:rPr lang="de-DE" smtClean="0"/>
              <a:pPr/>
              <a:t>16</a:t>
            </a:fld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Foto bereits vorhanden; keine Kosten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643F8-EA74-6B47-9C57-C64DDE0D7862}" type="slidenum">
              <a:rPr lang="de-DE" smtClean="0"/>
              <a:pPr/>
              <a:t>17</a:t>
            </a:fld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Foto bereits vorhanden; keine Kosten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643F8-EA74-6B47-9C57-C64DDE0D7862}" type="slidenum">
              <a:rPr lang="de-DE" smtClean="0"/>
              <a:pPr/>
              <a:t>18</a:t>
            </a:fld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Foto bereits vorhanden; keine Kosten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643F8-EA74-6B47-9C57-C64DDE0D7862}" type="slidenum">
              <a:rPr lang="de-DE" smtClean="0"/>
              <a:pPr/>
              <a:t>19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Foto bereits vorhanden; keine Kosten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643F8-EA74-6B47-9C57-C64DDE0D7862}" type="slidenum">
              <a:rPr lang="de-DE" smtClean="0"/>
              <a:pPr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Foto bereits vorhanden; keine Kosten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643F8-EA74-6B47-9C57-C64DDE0D7862}" type="slidenum">
              <a:rPr lang="de-DE" smtClean="0"/>
              <a:pPr/>
              <a:t>20</a:t>
            </a:fld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Foto bereits vorhanden; keine Kosten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643F8-EA74-6B47-9C57-C64DDE0D7862}" type="slidenum">
              <a:rPr lang="de-DE" smtClean="0"/>
              <a:pPr/>
              <a:t>21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Foto bereits vorhanden; keine Kosten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643F8-EA74-6B47-9C57-C64DDE0D7862}" type="slidenum">
              <a:rPr lang="de-DE" smtClean="0"/>
              <a:pPr/>
              <a:t>3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Foto bereits vorhanden; keine Kosten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643F8-EA74-6B47-9C57-C64DDE0D7862}" type="slidenum">
              <a:rPr lang="de-DE" smtClean="0"/>
              <a:pPr/>
              <a:t>4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Foto bereits vorhanden; keine Kosten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643F8-EA74-6B47-9C57-C64DDE0D7862}" type="slidenum">
              <a:rPr lang="de-DE" smtClean="0"/>
              <a:pPr/>
              <a:t>5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Foto bereits vorhanden; keine Kosten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643F8-EA74-6B47-9C57-C64DDE0D7862}" type="slidenum">
              <a:rPr lang="de-DE" smtClean="0"/>
              <a:pPr/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Foto bereits vorhanden; keine Kosten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643F8-EA74-6B47-9C57-C64DDE0D7862}" type="slidenum">
              <a:rPr lang="de-DE" smtClean="0"/>
              <a:pPr/>
              <a:t>7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Foto bereits vorhanden; keine Kosten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643F8-EA74-6B47-9C57-C64DDE0D7862}" type="slidenum">
              <a:rPr lang="de-DE" smtClean="0"/>
              <a:pPr/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Foto bereits vorhanden; keine Kosten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643F8-EA74-6B47-9C57-C64DDE0D7862}" type="slidenum">
              <a:rPr lang="de-DE" smtClean="0"/>
              <a:pPr/>
              <a:t>9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header-gruppenbild-zwei.png"/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3" b="-1823"/>
          <a:stretch/>
        </p:blipFill>
        <p:spPr>
          <a:xfrm>
            <a:off x="0" y="764704"/>
            <a:ext cx="9144000" cy="4802975"/>
          </a:xfrm>
          <a:prstGeom prst="rect">
            <a:avLst/>
          </a:prstGeom>
        </p:spPr>
      </p:pic>
      <p:sp>
        <p:nvSpPr>
          <p:cNvPr id="12" name="Rechteck 11"/>
          <p:cNvSpPr/>
          <p:nvPr userDrawn="1"/>
        </p:nvSpPr>
        <p:spPr>
          <a:xfrm>
            <a:off x="0" y="5373216"/>
            <a:ext cx="9144000" cy="1484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 userDrawn="1"/>
        </p:nvSpPr>
        <p:spPr>
          <a:xfrm>
            <a:off x="0" y="4797152"/>
            <a:ext cx="6084168" cy="6480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79115" y="4932363"/>
            <a:ext cx="5761037" cy="584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de-DE" dirty="0"/>
              <a:t>Überschrift erste Zeile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79512" y="5443538"/>
            <a:ext cx="8424862" cy="646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de-DE" dirty="0"/>
              <a:t>ÜBERSCHRIFT ZWEITE ZEILE</a:t>
            </a:r>
          </a:p>
        </p:txBody>
      </p:sp>
    </p:spTree>
    <p:extLst>
      <p:ext uri="{BB962C8B-B14F-4D97-AF65-F5344CB8AC3E}">
        <p14:creationId xmlns:p14="http://schemas.microsoft.com/office/powerpoint/2010/main" xmlns="" val="1424090394"/>
      </p:ext>
    </p:extLst>
  </p:cSld>
  <p:clrMapOvr>
    <a:masterClrMapping/>
  </p:clrMapOvr>
  <p:transition spd="slow" advClick="0" advTm="7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platzhalt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251520" y="1555751"/>
            <a:ext cx="8498334" cy="45353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de-DE" dirty="0"/>
              <a:t>Inhaltstext hier eintragen</a:t>
            </a:r>
          </a:p>
        </p:txBody>
      </p:sp>
      <p:sp>
        <p:nvSpPr>
          <p:cNvPr id="12" name="Textfeld 11"/>
          <p:cNvSpPr txBox="1"/>
          <p:nvPr userDrawn="1"/>
        </p:nvSpPr>
        <p:spPr>
          <a:xfrm>
            <a:off x="4319972" y="6567155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F49C9CA-51B4-EA4B-A41D-15FC04F6AE1D}" type="slidenum">
              <a:rPr lang="de-DE" sz="1000" smtClean="0"/>
              <a:pPr/>
              <a:t>‹Nr.›</a:t>
            </a:fld>
            <a:endParaRPr lang="de-DE" sz="1000" dirty="0"/>
          </a:p>
        </p:txBody>
      </p:sp>
      <p:sp>
        <p:nvSpPr>
          <p:cNvPr id="9" name="Rechteck 8"/>
          <p:cNvSpPr/>
          <p:nvPr userDrawn="1"/>
        </p:nvSpPr>
        <p:spPr>
          <a:xfrm>
            <a:off x="0" y="745282"/>
            <a:ext cx="9155460" cy="6112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9" hasCustomPrompt="1"/>
          </p:nvPr>
        </p:nvSpPr>
        <p:spPr>
          <a:xfrm>
            <a:off x="251520" y="1555751"/>
            <a:ext cx="8498334" cy="45353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de-DE" dirty="0"/>
              <a:t>Inhaltstext hier eintragen</a:t>
            </a:r>
          </a:p>
        </p:txBody>
      </p:sp>
      <p:sp>
        <p:nvSpPr>
          <p:cNvPr id="13" name="Rechteck 12"/>
          <p:cNvSpPr/>
          <p:nvPr userDrawn="1"/>
        </p:nvSpPr>
        <p:spPr>
          <a:xfrm>
            <a:off x="0" y="332656"/>
            <a:ext cx="6167636" cy="916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platzhalter 16"/>
          <p:cNvSpPr>
            <a:spLocks noGrp="1"/>
          </p:cNvSpPr>
          <p:nvPr>
            <p:ph type="body" sz="quarter" idx="20" hasCustomPrompt="1"/>
          </p:nvPr>
        </p:nvSpPr>
        <p:spPr>
          <a:xfrm>
            <a:off x="251520" y="548680"/>
            <a:ext cx="5832475" cy="360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de-DE" dirty="0"/>
              <a:t>Überschrift erste Zeile</a:t>
            </a:r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21" hasCustomPrompt="1"/>
          </p:nvPr>
        </p:nvSpPr>
        <p:spPr>
          <a:xfrm>
            <a:off x="251520" y="836712"/>
            <a:ext cx="8641084" cy="43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de-DE" dirty="0"/>
              <a:t>Überschrift zweite Zeile</a:t>
            </a:r>
          </a:p>
        </p:txBody>
      </p:sp>
      <p:sp>
        <p:nvSpPr>
          <p:cNvPr id="26" name="Textfeld 25"/>
          <p:cNvSpPr txBox="1"/>
          <p:nvPr userDrawn="1"/>
        </p:nvSpPr>
        <p:spPr>
          <a:xfrm>
            <a:off x="4355976" y="6567155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F49C9CA-51B4-EA4B-A41D-15FC04F6AE1D}" type="slidenum">
              <a:rPr lang="de-DE" sz="1000" smtClean="0">
                <a:latin typeface="Arial" charset="0"/>
                <a:ea typeface="Arial" charset="0"/>
                <a:cs typeface="Arial" charset="0"/>
              </a:rPr>
              <a:pPr/>
              <a:t>‹Nr.›</a:t>
            </a:fld>
            <a:endParaRPr lang="de-DE" sz="1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7529176"/>
      </p:ext>
    </p:extLst>
  </p:cSld>
  <p:clrMapOvr>
    <a:masterClrMapping/>
  </p:clrMapOvr>
  <p:transition spd="slow" advClick="0" advTm="7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Inhalt und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 userDrawn="1"/>
        </p:nvSpPr>
        <p:spPr>
          <a:xfrm>
            <a:off x="11460" y="836934"/>
            <a:ext cx="9144000" cy="6021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Rechteck 8"/>
          <p:cNvSpPr/>
          <p:nvPr userDrawn="1"/>
        </p:nvSpPr>
        <p:spPr>
          <a:xfrm>
            <a:off x="0" y="766886"/>
            <a:ext cx="6167636" cy="916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Bildplatzhalter 12"/>
          <p:cNvSpPr>
            <a:spLocks noGrp="1"/>
          </p:cNvSpPr>
          <p:nvPr>
            <p:ph type="pic" sz="quarter" idx="12"/>
          </p:nvPr>
        </p:nvSpPr>
        <p:spPr>
          <a:xfrm>
            <a:off x="6167636" y="3068960"/>
            <a:ext cx="2714625" cy="161925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0" name="Bildplatzhalter 12"/>
          <p:cNvSpPr>
            <a:spLocks noGrp="1"/>
          </p:cNvSpPr>
          <p:nvPr>
            <p:ph type="pic" sz="quarter" idx="14"/>
          </p:nvPr>
        </p:nvSpPr>
        <p:spPr>
          <a:xfrm>
            <a:off x="6156175" y="4906094"/>
            <a:ext cx="2714625" cy="1691556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1" name="Bildplatzhalter 12"/>
          <p:cNvSpPr>
            <a:spLocks noGrp="1"/>
          </p:cNvSpPr>
          <p:nvPr>
            <p:ph type="pic" sz="quarter" idx="15"/>
          </p:nvPr>
        </p:nvSpPr>
        <p:spPr>
          <a:xfrm>
            <a:off x="251520" y="3068639"/>
            <a:ext cx="5644902" cy="352871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4" name="Textplatzhalt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250825" y="1556792"/>
            <a:ext cx="8642350" cy="13681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de-DE" dirty="0"/>
              <a:t>Inhaltstext hier eintragen</a:t>
            </a:r>
          </a:p>
        </p:txBody>
      </p:sp>
      <p:sp>
        <p:nvSpPr>
          <p:cNvPr id="12" name="Rechteck 11"/>
          <p:cNvSpPr/>
          <p:nvPr userDrawn="1"/>
        </p:nvSpPr>
        <p:spPr>
          <a:xfrm>
            <a:off x="0" y="332656"/>
            <a:ext cx="6167636" cy="916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/>
          <p:cNvSpPr txBox="1"/>
          <p:nvPr userDrawn="1"/>
        </p:nvSpPr>
        <p:spPr>
          <a:xfrm>
            <a:off x="4319972" y="6567155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F49C9CA-51B4-EA4B-A41D-15FC04F6AE1D}" type="slidenum">
              <a:rPr lang="de-DE" sz="1000" b="0" i="0" smtClean="0">
                <a:latin typeface="Arial" charset="0"/>
                <a:ea typeface="Arial" charset="0"/>
                <a:cs typeface="Arial" charset="0"/>
              </a:rPr>
              <a:pPr/>
              <a:t>‹Nr.›</a:t>
            </a:fld>
            <a:endParaRPr lang="de-DE" sz="1000" b="0" i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echteck 14"/>
          <p:cNvSpPr/>
          <p:nvPr userDrawn="1"/>
        </p:nvSpPr>
        <p:spPr>
          <a:xfrm>
            <a:off x="11460" y="745282"/>
            <a:ext cx="9144000" cy="811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Rechteck 18"/>
          <p:cNvSpPr/>
          <p:nvPr userDrawn="1"/>
        </p:nvSpPr>
        <p:spPr>
          <a:xfrm>
            <a:off x="2051720" y="332656"/>
            <a:ext cx="4115916" cy="916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16"/>
          <p:cNvSpPr>
            <a:spLocks noGrp="1"/>
          </p:cNvSpPr>
          <p:nvPr>
            <p:ph type="body" sz="quarter" idx="19" hasCustomPrompt="1"/>
          </p:nvPr>
        </p:nvSpPr>
        <p:spPr>
          <a:xfrm>
            <a:off x="251520" y="529035"/>
            <a:ext cx="5832475" cy="360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de-DE" dirty="0"/>
              <a:t>Überschrift erste Zeile</a:t>
            </a:r>
          </a:p>
        </p:txBody>
      </p:sp>
      <p:sp>
        <p:nvSpPr>
          <p:cNvPr id="24" name="Textplatzhalter 16"/>
          <p:cNvSpPr>
            <a:spLocks noGrp="1"/>
          </p:cNvSpPr>
          <p:nvPr>
            <p:ph type="body" sz="quarter" idx="20" hasCustomPrompt="1"/>
          </p:nvPr>
        </p:nvSpPr>
        <p:spPr>
          <a:xfrm>
            <a:off x="251520" y="836712"/>
            <a:ext cx="8641084" cy="43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de-DE" dirty="0"/>
              <a:t>Überschrift zweite Zeile</a:t>
            </a:r>
          </a:p>
        </p:txBody>
      </p:sp>
    </p:spTree>
    <p:extLst>
      <p:ext uri="{BB962C8B-B14F-4D97-AF65-F5344CB8AC3E}">
        <p14:creationId xmlns:p14="http://schemas.microsoft.com/office/powerpoint/2010/main" xmlns="" val="3852476644"/>
      </p:ext>
    </p:extLst>
  </p:cSld>
  <p:clrMapOvr>
    <a:masterClrMapping/>
  </p:clrMapOvr>
  <p:transition spd="slow" advClick="0" advTm="7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Boxen und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0" y="836934"/>
            <a:ext cx="9144000" cy="6021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Bildplatzhalter 18"/>
          <p:cNvSpPr>
            <a:spLocks noGrp="1"/>
          </p:cNvSpPr>
          <p:nvPr>
            <p:ph type="pic" sz="quarter" idx="17"/>
          </p:nvPr>
        </p:nvSpPr>
        <p:spPr>
          <a:xfrm>
            <a:off x="6456140" y="1628775"/>
            <a:ext cx="2363787" cy="1411288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20" name="Bildplatzhalter 18"/>
          <p:cNvSpPr>
            <a:spLocks noGrp="1"/>
          </p:cNvSpPr>
          <p:nvPr>
            <p:ph type="pic" sz="quarter" idx="18"/>
          </p:nvPr>
        </p:nvSpPr>
        <p:spPr>
          <a:xfrm>
            <a:off x="6456685" y="3299759"/>
            <a:ext cx="2363787" cy="1411288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21" name="Bildplatzhalter 18"/>
          <p:cNvSpPr>
            <a:spLocks noGrp="1"/>
          </p:cNvSpPr>
          <p:nvPr>
            <p:ph type="pic" sz="quarter" idx="19"/>
          </p:nvPr>
        </p:nvSpPr>
        <p:spPr>
          <a:xfrm>
            <a:off x="6456685" y="4970743"/>
            <a:ext cx="2363787" cy="1411288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25" name="Textplatzhalt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95536" y="1989138"/>
            <a:ext cx="5688632" cy="1812925"/>
          </a:xfrm>
          <a:prstGeom prst="rect">
            <a:avLst/>
          </a:prstGeom>
        </p:spPr>
        <p:txBody>
          <a:bodyPr/>
          <a:lstStyle>
            <a:lvl1pPr>
              <a:defRPr sz="1400" b="0" i="0">
                <a:latin typeface="Arial" charset="0"/>
                <a:ea typeface="Arial" charset="0"/>
                <a:cs typeface="Arial" charset="0"/>
              </a:defRPr>
            </a:lvl1pPr>
            <a:lvl2pPr>
              <a:defRPr lang="de-DE" sz="1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de-DE" dirty="0"/>
              <a:t>Aufzählungen</a:t>
            </a:r>
          </a:p>
        </p:txBody>
      </p:sp>
      <p:sp>
        <p:nvSpPr>
          <p:cNvPr id="26" name="Rechteck 25"/>
          <p:cNvSpPr/>
          <p:nvPr userDrawn="1"/>
        </p:nvSpPr>
        <p:spPr>
          <a:xfrm>
            <a:off x="0" y="332656"/>
            <a:ext cx="6167636" cy="916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Textplatzhalter 24"/>
          <p:cNvSpPr>
            <a:spLocks noGrp="1"/>
          </p:cNvSpPr>
          <p:nvPr>
            <p:ph type="body" sz="quarter" idx="25" hasCustomPrompt="1"/>
          </p:nvPr>
        </p:nvSpPr>
        <p:spPr>
          <a:xfrm>
            <a:off x="395536" y="4582021"/>
            <a:ext cx="5688632" cy="1812925"/>
          </a:xfrm>
          <a:prstGeom prst="rect">
            <a:avLst/>
          </a:prstGeom>
        </p:spPr>
        <p:txBody>
          <a:bodyPr/>
          <a:lstStyle>
            <a:lvl1pPr>
              <a:defRPr sz="1400" b="0" i="0">
                <a:latin typeface="Arial" charset="0"/>
                <a:ea typeface="Arial" charset="0"/>
                <a:cs typeface="Arial" charset="0"/>
              </a:defRPr>
            </a:lvl1pPr>
            <a:lvl2pPr>
              <a:defRPr lang="de-DE" sz="1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de-DE" dirty="0"/>
              <a:t>Aufzählungen</a:t>
            </a:r>
          </a:p>
        </p:txBody>
      </p:sp>
      <p:sp>
        <p:nvSpPr>
          <p:cNvPr id="34" name="Textplatzhalter 33"/>
          <p:cNvSpPr>
            <a:spLocks noGrp="1"/>
          </p:cNvSpPr>
          <p:nvPr>
            <p:ph type="body" sz="quarter" idx="26" hasCustomPrompt="1"/>
          </p:nvPr>
        </p:nvSpPr>
        <p:spPr>
          <a:xfrm>
            <a:off x="395858" y="1700213"/>
            <a:ext cx="5688013" cy="28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35" name="Textplatzhalter 33"/>
          <p:cNvSpPr>
            <a:spLocks noGrp="1"/>
          </p:cNvSpPr>
          <p:nvPr>
            <p:ph type="body" sz="quarter" idx="27" hasCustomPrompt="1"/>
          </p:nvPr>
        </p:nvSpPr>
        <p:spPr>
          <a:xfrm>
            <a:off x="395858" y="4293096"/>
            <a:ext cx="5688013" cy="28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6" name="Textfeld 15"/>
          <p:cNvSpPr txBox="1"/>
          <p:nvPr userDrawn="1"/>
        </p:nvSpPr>
        <p:spPr>
          <a:xfrm>
            <a:off x="4319972" y="6567155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F49C9CA-51B4-EA4B-A41D-15FC04F6AE1D}" type="slidenum">
              <a:rPr lang="de-DE" sz="1000" b="0" i="0" smtClean="0">
                <a:latin typeface="Arial" charset="0"/>
                <a:ea typeface="Arial" charset="0"/>
                <a:cs typeface="Arial" charset="0"/>
              </a:rPr>
              <a:pPr/>
              <a:t>‹Nr.›</a:t>
            </a:fld>
            <a:endParaRPr lang="de-DE" sz="1000" b="0" i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echteck 14"/>
          <p:cNvSpPr/>
          <p:nvPr userDrawn="1"/>
        </p:nvSpPr>
        <p:spPr>
          <a:xfrm>
            <a:off x="11460" y="745282"/>
            <a:ext cx="9144000" cy="73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Rechteck 16"/>
          <p:cNvSpPr/>
          <p:nvPr userDrawn="1"/>
        </p:nvSpPr>
        <p:spPr>
          <a:xfrm>
            <a:off x="1691680" y="332656"/>
            <a:ext cx="4475956" cy="916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16"/>
          <p:cNvSpPr>
            <a:spLocks noGrp="1"/>
          </p:cNvSpPr>
          <p:nvPr>
            <p:ph type="body" sz="quarter" idx="28" hasCustomPrompt="1"/>
          </p:nvPr>
        </p:nvSpPr>
        <p:spPr>
          <a:xfrm>
            <a:off x="251520" y="529035"/>
            <a:ext cx="5832475" cy="360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de-DE" dirty="0"/>
              <a:t>Überschrift erste Zeile</a:t>
            </a:r>
          </a:p>
        </p:txBody>
      </p:sp>
      <p:sp>
        <p:nvSpPr>
          <p:cNvPr id="24" name="Textplatzhalter 16"/>
          <p:cNvSpPr>
            <a:spLocks noGrp="1"/>
          </p:cNvSpPr>
          <p:nvPr>
            <p:ph type="body" sz="quarter" idx="29" hasCustomPrompt="1"/>
          </p:nvPr>
        </p:nvSpPr>
        <p:spPr>
          <a:xfrm>
            <a:off x="251520" y="836712"/>
            <a:ext cx="8641084" cy="43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de-DE" dirty="0"/>
              <a:t>Überschrift zweite Zeile</a:t>
            </a:r>
          </a:p>
        </p:txBody>
      </p:sp>
    </p:spTree>
    <p:extLst>
      <p:ext uri="{BB962C8B-B14F-4D97-AF65-F5344CB8AC3E}">
        <p14:creationId xmlns:p14="http://schemas.microsoft.com/office/powerpoint/2010/main" xmlns="" val="4289287340"/>
      </p:ext>
    </p:extLst>
  </p:cSld>
  <p:clrMapOvr>
    <a:masterClrMapping/>
  </p:clrMapOvr>
  <p:transition spd="slow" advClick="0" advTm="7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 userDrawn="1"/>
        </p:nvSpPr>
        <p:spPr>
          <a:xfrm>
            <a:off x="0" y="819472"/>
            <a:ext cx="9180512" cy="6038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5" name="Rechteck 64"/>
          <p:cNvSpPr/>
          <p:nvPr userDrawn="1"/>
        </p:nvSpPr>
        <p:spPr>
          <a:xfrm>
            <a:off x="728759" y="1150629"/>
            <a:ext cx="9144000" cy="6112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6" name="Rechteck 65"/>
          <p:cNvSpPr/>
          <p:nvPr userDrawn="1"/>
        </p:nvSpPr>
        <p:spPr>
          <a:xfrm>
            <a:off x="0" y="766886"/>
            <a:ext cx="6167636" cy="916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Rechteck 67"/>
          <p:cNvSpPr/>
          <p:nvPr userDrawn="1"/>
        </p:nvSpPr>
        <p:spPr>
          <a:xfrm>
            <a:off x="0" y="332656"/>
            <a:ext cx="6167636" cy="916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9" name="Textplatzhalt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251520" y="529035"/>
            <a:ext cx="5832475" cy="360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de-DE" dirty="0"/>
              <a:t>Überschrift erste Zeile</a:t>
            </a:r>
          </a:p>
        </p:txBody>
      </p:sp>
      <p:sp>
        <p:nvSpPr>
          <p:cNvPr id="70" name="Textplatzhalter 16"/>
          <p:cNvSpPr>
            <a:spLocks noGrp="1"/>
          </p:cNvSpPr>
          <p:nvPr>
            <p:ph type="body" sz="quarter" idx="18" hasCustomPrompt="1"/>
          </p:nvPr>
        </p:nvSpPr>
        <p:spPr>
          <a:xfrm>
            <a:off x="251520" y="836712"/>
            <a:ext cx="8641084" cy="43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de-DE" dirty="0"/>
              <a:t>Überschrift zweite Zeile</a:t>
            </a:r>
          </a:p>
        </p:txBody>
      </p:sp>
      <p:grpSp>
        <p:nvGrpSpPr>
          <p:cNvPr id="71" name="Gruppieren 12"/>
          <p:cNvGrpSpPr/>
          <p:nvPr userDrawn="1"/>
        </p:nvGrpSpPr>
        <p:grpSpPr>
          <a:xfrm>
            <a:off x="3345210" y="2367660"/>
            <a:ext cx="3603054" cy="1043879"/>
            <a:chOff x="3345210" y="2511676"/>
            <a:chExt cx="3603054" cy="1043879"/>
          </a:xfrm>
        </p:grpSpPr>
        <p:cxnSp>
          <p:nvCxnSpPr>
            <p:cNvPr id="72" name="Gerade Verbindung 71"/>
            <p:cNvCxnSpPr/>
            <p:nvPr/>
          </p:nvCxnSpPr>
          <p:spPr>
            <a:xfrm>
              <a:off x="3804256" y="2511676"/>
              <a:ext cx="3144008" cy="0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72"/>
            <p:cNvCxnSpPr>
              <a:stCxn id="89" idx="0"/>
              <a:endCxn id="110" idx="1"/>
            </p:cNvCxnSpPr>
            <p:nvPr/>
          </p:nvCxnSpPr>
          <p:spPr>
            <a:xfrm flipV="1">
              <a:off x="3875880" y="2654462"/>
              <a:ext cx="3070077" cy="1551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73"/>
            <p:cNvCxnSpPr>
              <a:stCxn id="88" idx="0"/>
            </p:cNvCxnSpPr>
            <p:nvPr/>
          </p:nvCxnSpPr>
          <p:spPr>
            <a:xfrm>
              <a:off x="3947888" y="2799708"/>
              <a:ext cx="3000376" cy="0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74"/>
            <p:cNvCxnSpPr>
              <a:stCxn id="90" idx="2"/>
            </p:cNvCxnSpPr>
            <p:nvPr/>
          </p:nvCxnSpPr>
          <p:spPr>
            <a:xfrm>
              <a:off x="3345210" y="2970722"/>
              <a:ext cx="0" cy="584833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 Verbindung 75"/>
            <p:cNvCxnSpPr>
              <a:stCxn id="89" idx="2"/>
            </p:cNvCxnSpPr>
            <p:nvPr/>
          </p:nvCxnSpPr>
          <p:spPr>
            <a:xfrm>
              <a:off x="3489226" y="3042667"/>
              <a:ext cx="0" cy="512888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 Verbindung 76"/>
            <p:cNvCxnSpPr>
              <a:stCxn id="88" idx="2"/>
            </p:cNvCxnSpPr>
            <p:nvPr/>
          </p:nvCxnSpPr>
          <p:spPr>
            <a:xfrm>
              <a:off x="3633242" y="3114354"/>
              <a:ext cx="0" cy="441201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Bogen 77"/>
            <p:cNvSpPr/>
            <p:nvPr/>
          </p:nvSpPr>
          <p:spPr>
            <a:xfrm flipH="1">
              <a:off x="3633242" y="2799708"/>
              <a:ext cx="629292" cy="629292"/>
            </a:xfrm>
            <a:prstGeom prst="arc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Bogen 78"/>
            <p:cNvSpPr/>
            <p:nvPr/>
          </p:nvSpPr>
          <p:spPr>
            <a:xfrm flipH="1">
              <a:off x="3489226" y="2656013"/>
              <a:ext cx="773308" cy="773308"/>
            </a:xfrm>
            <a:prstGeom prst="arc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0" name="Bogen 79"/>
            <p:cNvSpPr/>
            <p:nvPr/>
          </p:nvSpPr>
          <p:spPr>
            <a:xfrm flipH="1">
              <a:off x="3345210" y="2511676"/>
              <a:ext cx="918092" cy="918092"/>
            </a:xfrm>
            <a:prstGeom prst="arc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81" name="Gruppieren 26"/>
          <p:cNvGrpSpPr/>
          <p:nvPr userDrawn="1"/>
        </p:nvGrpSpPr>
        <p:grpSpPr>
          <a:xfrm>
            <a:off x="5580112" y="2898651"/>
            <a:ext cx="288032" cy="1285529"/>
            <a:chOff x="5580112" y="2167955"/>
            <a:chExt cx="288032" cy="2160241"/>
          </a:xfrm>
        </p:grpSpPr>
        <p:cxnSp>
          <p:nvCxnSpPr>
            <p:cNvPr id="82" name="Gerade Verbindung 81"/>
            <p:cNvCxnSpPr/>
            <p:nvPr/>
          </p:nvCxnSpPr>
          <p:spPr>
            <a:xfrm>
              <a:off x="5580112" y="2167956"/>
              <a:ext cx="0" cy="2160240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82"/>
            <p:cNvCxnSpPr/>
            <p:nvPr/>
          </p:nvCxnSpPr>
          <p:spPr>
            <a:xfrm>
              <a:off x="5724128" y="2167956"/>
              <a:ext cx="0" cy="2160240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 Verbindung 83"/>
            <p:cNvCxnSpPr/>
            <p:nvPr/>
          </p:nvCxnSpPr>
          <p:spPr>
            <a:xfrm>
              <a:off x="5868144" y="2167955"/>
              <a:ext cx="0" cy="2160241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uppieren 30"/>
          <p:cNvGrpSpPr/>
          <p:nvPr userDrawn="1"/>
        </p:nvGrpSpPr>
        <p:grpSpPr>
          <a:xfrm>
            <a:off x="1086503" y="2852935"/>
            <a:ext cx="288032" cy="2160241"/>
            <a:chOff x="1086503" y="2996951"/>
            <a:chExt cx="288032" cy="2160241"/>
          </a:xfrm>
        </p:grpSpPr>
        <p:cxnSp>
          <p:nvCxnSpPr>
            <p:cNvPr id="86" name="Gerade Verbindung 85"/>
            <p:cNvCxnSpPr/>
            <p:nvPr/>
          </p:nvCxnSpPr>
          <p:spPr>
            <a:xfrm>
              <a:off x="1086503" y="2996952"/>
              <a:ext cx="0" cy="2160240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Gerade Verbindung 86"/>
            <p:cNvCxnSpPr/>
            <p:nvPr/>
          </p:nvCxnSpPr>
          <p:spPr>
            <a:xfrm>
              <a:off x="1230519" y="2996952"/>
              <a:ext cx="0" cy="2160240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Gerade Verbindung 87"/>
            <p:cNvCxnSpPr/>
            <p:nvPr/>
          </p:nvCxnSpPr>
          <p:spPr>
            <a:xfrm>
              <a:off x="1374535" y="2996951"/>
              <a:ext cx="0" cy="2160241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uppieren 34"/>
          <p:cNvGrpSpPr/>
          <p:nvPr userDrawn="1"/>
        </p:nvGrpSpPr>
        <p:grpSpPr>
          <a:xfrm>
            <a:off x="2202627" y="3808141"/>
            <a:ext cx="4745637" cy="288032"/>
            <a:chOff x="2202627" y="3952157"/>
            <a:chExt cx="4745637" cy="288032"/>
          </a:xfrm>
        </p:grpSpPr>
        <p:cxnSp>
          <p:nvCxnSpPr>
            <p:cNvPr id="90" name="Gerade Verbindung 89"/>
            <p:cNvCxnSpPr/>
            <p:nvPr/>
          </p:nvCxnSpPr>
          <p:spPr>
            <a:xfrm>
              <a:off x="2202627" y="3952157"/>
              <a:ext cx="4745637" cy="0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 Verbindung 90"/>
            <p:cNvCxnSpPr>
              <a:stCxn id="108" idx="3"/>
              <a:endCxn id="112" idx="1"/>
            </p:cNvCxnSpPr>
            <p:nvPr/>
          </p:nvCxnSpPr>
          <p:spPr>
            <a:xfrm flipV="1">
              <a:off x="2209448" y="4085481"/>
              <a:ext cx="4738816" cy="1142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rade Verbindung 91"/>
            <p:cNvCxnSpPr/>
            <p:nvPr/>
          </p:nvCxnSpPr>
          <p:spPr>
            <a:xfrm>
              <a:off x="2202627" y="4240189"/>
              <a:ext cx="4745637" cy="0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uppieren 38"/>
          <p:cNvGrpSpPr/>
          <p:nvPr userDrawn="1"/>
        </p:nvGrpSpPr>
        <p:grpSpPr>
          <a:xfrm>
            <a:off x="0" y="2367981"/>
            <a:ext cx="827584" cy="288032"/>
            <a:chOff x="14139" y="2511997"/>
            <a:chExt cx="827584" cy="288032"/>
          </a:xfrm>
        </p:grpSpPr>
        <p:cxnSp>
          <p:nvCxnSpPr>
            <p:cNvPr id="94" name="Gerade Verbindung 93"/>
            <p:cNvCxnSpPr/>
            <p:nvPr/>
          </p:nvCxnSpPr>
          <p:spPr>
            <a:xfrm>
              <a:off x="14139" y="2511997"/>
              <a:ext cx="827584" cy="0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rade Verbindung 94"/>
            <p:cNvCxnSpPr/>
            <p:nvPr/>
          </p:nvCxnSpPr>
          <p:spPr>
            <a:xfrm>
              <a:off x="14139" y="2656460"/>
              <a:ext cx="827584" cy="0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Gerade Verbindung 95"/>
            <p:cNvCxnSpPr/>
            <p:nvPr/>
          </p:nvCxnSpPr>
          <p:spPr>
            <a:xfrm>
              <a:off x="14139" y="2800029"/>
              <a:ext cx="827584" cy="0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Rechteck 96"/>
          <p:cNvSpPr/>
          <p:nvPr userDrawn="1"/>
        </p:nvSpPr>
        <p:spPr>
          <a:xfrm>
            <a:off x="267861" y="1916832"/>
            <a:ext cx="1944216" cy="1171229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b="1" i="0" dirty="0">
                <a:solidFill>
                  <a:schemeClr val="tx1"/>
                </a:solidFill>
                <a:latin typeface="Arial Black" charset="0"/>
                <a:ea typeface="Arial Black" charset="0"/>
                <a:cs typeface="Arial Black" charset="0"/>
              </a:rPr>
              <a:t>Ausbildung</a:t>
            </a:r>
          </a:p>
        </p:txBody>
      </p:sp>
      <p:sp>
        <p:nvSpPr>
          <p:cNvPr id="98" name="Rectangle 5"/>
          <p:cNvSpPr>
            <a:spLocks noChangeArrowheads="1"/>
          </p:cNvSpPr>
          <p:nvPr userDrawn="1"/>
        </p:nvSpPr>
        <p:spPr bwMode="auto">
          <a:xfrm>
            <a:off x="265232" y="3356992"/>
            <a:ext cx="1944216" cy="1171229"/>
          </a:xfrm>
          <a:prstGeom prst="rect">
            <a:avLst/>
          </a:prstGeom>
          <a:solidFill>
            <a:srgbClr val="FFDD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r>
              <a:rPr lang="de-DE" sz="1400" b="1" i="0" dirty="0">
                <a:latin typeface="Arial Black" charset="0"/>
                <a:ea typeface="Arial Black" charset="0"/>
                <a:cs typeface="Arial Black" charset="0"/>
              </a:rPr>
              <a:t>Angestellte(r)</a:t>
            </a:r>
            <a:br>
              <a:rPr lang="de-DE" sz="1400" b="1" i="0" dirty="0">
                <a:latin typeface="Arial Black" charset="0"/>
                <a:ea typeface="Arial Black" charset="0"/>
                <a:cs typeface="Arial Black" charset="0"/>
              </a:rPr>
            </a:br>
            <a:r>
              <a:rPr lang="de-DE" sz="1400" b="1" i="0" dirty="0">
                <a:latin typeface="Arial Black" charset="0"/>
                <a:ea typeface="Arial Black" charset="0"/>
                <a:cs typeface="Arial Black" charset="0"/>
              </a:rPr>
              <a:t>Fachmann/-frau </a:t>
            </a:r>
          </a:p>
          <a:p>
            <a:pPr>
              <a:defRPr/>
            </a:pPr>
            <a:r>
              <a:rPr lang="de-DE" sz="1400" b="1" i="0" dirty="0">
                <a:latin typeface="Arial Black" charset="0"/>
                <a:ea typeface="Arial Black" charset="0"/>
                <a:cs typeface="Arial Black" charset="0"/>
              </a:rPr>
              <a:t>im E-Handwerk</a:t>
            </a:r>
          </a:p>
        </p:txBody>
      </p:sp>
      <p:sp>
        <p:nvSpPr>
          <p:cNvPr id="99" name="Rectangle 5"/>
          <p:cNvSpPr>
            <a:spLocks noChangeArrowheads="1"/>
          </p:cNvSpPr>
          <p:nvPr userDrawn="1"/>
        </p:nvSpPr>
        <p:spPr bwMode="auto">
          <a:xfrm>
            <a:off x="2497907" y="3356992"/>
            <a:ext cx="1944216" cy="1171229"/>
          </a:xfrm>
          <a:prstGeom prst="rect">
            <a:avLst/>
          </a:prstGeom>
          <a:solidFill>
            <a:srgbClr val="FFDD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r>
              <a:rPr lang="de-DE" sz="1400" b="1" i="0" dirty="0">
                <a:latin typeface="Arial Black" charset="0"/>
                <a:ea typeface="Arial Black" charset="0"/>
                <a:cs typeface="Arial Black" charset="0"/>
              </a:rPr>
              <a:t>Meister/-in im</a:t>
            </a:r>
            <a:br>
              <a:rPr lang="de-DE" sz="1400" b="1" i="0" dirty="0">
                <a:latin typeface="Arial Black" charset="0"/>
                <a:ea typeface="Arial Black" charset="0"/>
                <a:cs typeface="Arial Black" charset="0"/>
              </a:rPr>
            </a:br>
            <a:r>
              <a:rPr lang="de-DE" sz="1400" b="1" i="0" dirty="0">
                <a:latin typeface="Arial Black" charset="0"/>
                <a:ea typeface="Arial Black" charset="0"/>
                <a:cs typeface="Arial Black" charset="0"/>
              </a:rPr>
              <a:t>E-Handwerk</a:t>
            </a:r>
          </a:p>
        </p:txBody>
      </p:sp>
      <p:sp>
        <p:nvSpPr>
          <p:cNvPr id="100" name="Rectangle 5"/>
          <p:cNvSpPr>
            <a:spLocks noChangeArrowheads="1"/>
          </p:cNvSpPr>
          <p:nvPr userDrawn="1"/>
        </p:nvSpPr>
        <p:spPr bwMode="auto">
          <a:xfrm>
            <a:off x="6945957" y="1916832"/>
            <a:ext cx="1946523" cy="1187228"/>
          </a:xfrm>
          <a:prstGeom prst="rect">
            <a:avLst/>
          </a:prstGeom>
          <a:solidFill>
            <a:srgbClr val="FF4542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r>
              <a:rPr lang="de-DE" sz="14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Eigenes </a:t>
            </a:r>
          </a:p>
          <a:p>
            <a:r>
              <a:rPr lang="de-DE" sz="14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Unternehmen</a:t>
            </a:r>
          </a:p>
        </p:txBody>
      </p:sp>
      <p:sp>
        <p:nvSpPr>
          <p:cNvPr id="102" name="Rectangle 5"/>
          <p:cNvSpPr>
            <a:spLocks noChangeArrowheads="1"/>
          </p:cNvSpPr>
          <p:nvPr userDrawn="1"/>
        </p:nvSpPr>
        <p:spPr bwMode="auto">
          <a:xfrm>
            <a:off x="6948264" y="3355850"/>
            <a:ext cx="1944216" cy="1171229"/>
          </a:xfrm>
          <a:prstGeom prst="rect">
            <a:avLst/>
          </a:prstGeom>
          <a:solidFill>
            <a:srgbClr val="FF4542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r>
              <a:rPr lang="de-DE" sz="14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(internationale)</a:t>
            </a:r>
          </a:p>
          <a:p>
            <a:r>
              <a:rPr lang="de-DE" sz="14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Expertenkarriere</a:t>
            </a:r>
          </a:p>
          <a:p>
            <a:r>
              <a:rPr lang="de-DE" sz="14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als Angestellte/-r</a:t>
            </a:r>
          </a:p>
        </p:txBody>
      </p:sp>
      <p:sp>
        <p:nvSpPr>
          <p:cNvPr id="103" name="Rectangle 5"/>
          <p:cNvSpPr>
            <a:spLocks noChangeArrowheads="1"/>
          </p:cNvSpPr>
          <p:nvPr userDrawn="1"/>
        </p:nvSpPr>
        <p:spPr bwMode="auto">
          <a:xfrm>
            <a:off x="4730155" y="3356991"/>
            <a:ext cx="1944216" cy="11712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none"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1200" b="0" i="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Naturwissenschaftliches</a:t>
            </a:r>
          </a:p>
          <a:p>
            <a:pPr eaLnBrk="1" hangingPunct="1">
              <a:defRPr/>
            </a:pPr>
            <a:r>
              <a:rPr lang="de-DE" altLang="de-DE" sz="1200" b="0" i="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oder kaufmännisches</a:t>
            </a:r>
          </a:p>
          <a:p>
            <a:pPr eaLnBrk="1" hangingPunct="1">
              <a:defRPr/>
            </a:pPr>
            <a:r>
              <a:rPr lang="de-DE" altLang="de-DE" sz="1200" b="0" i="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Studium</a:t>
            </a:r>
          </a:p>
        </p:txBody>
      </p:sp>
      <p:sp>
        <p:nvSpPr>
          <p:cNvPr id="104" name="Rectangle 5"/>
          <p:cNvSpPr>
            <a:spLocks noChangeArrowheads="1"/>
          </p:cNvSpPr>
          <p:nvPr userDrawn="1"/>
        </p:nvSpPr>
        <p:spPr bwMode="auto">
          <a:xfrm>
            <a:off x="258411" y="4797152"/>
            <a:ext cx="1944216" cy="11712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none" lIns="90000" tIns="46800" rIns="90000" bIns="46800" anchor="ctr"/>
          <a:lstStyle/>
          <a:p>
            <a:r>
              <a:rPr lang="de-DE" altLang="de-DE" sz="1200" b="0" i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Gewerblich-technische</a:t>
            </a:r>
          </a:p>
          <a:p>
            <a:r>
              <a:rPr lang="de-DE" altLang="de-DE" sz="1200" b="0" i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Weiterbildungen</a:t>
            </a:r>
          </a:p>
          <a:p>
            <a:endParaRPr lang="de-DE" altLang="de-DE" sz="1200" b="0" i="1" kern="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de-DE" altLang="de-DE" sz="1200" b="0" i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Kaufmännische Fort- und </a:t>
            </a:r>
          </a:p>
          <a:p>
            <a:r>
              <a:rPr lang="de-DE" altLang="de-DE" sz="1200" b="0" i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Weiterbildungen</a:t>
            </a:r>
          </a:p>
        </p:txBody>
      </p:sp>
      <p:grpSp>
        <p:nvGrpSpPr>
          <p:cNvPr id="105" name="Gruppieren 50"/>
          <p:cNvGrpSpPr/>
          <p:nvPr userDrawn="1"/>
        </p:nvGrpSpPr>
        <p:grpSpPr>
          <a:xfrm flipV="1">
            <a:off x="3345210" y="4527079"/>
            <a:ext cx="3603054" cy="1043879"/>
            <a:chOff x="3345210" y="2511676"/>
            <a:chExt cx="3603054" cy="1043879"/>
          </a:xfrm>
        </p:grpSpPr>
        <p:cxnSp>
          <p:nvCxnSpPr>
            <p:cNvPr id="106" name="Gerade Verbindung 105"/>
            <p:cNvCxnSpPr/>
            <p:nvPr/>
          </p:nvCxnSpPr>
          <p:spPr>
            <a:xfrm>
              <a:off x="3804256" y="2511676"/>
              <a:ext cx="3144008" cy="0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 Verbindung 106"/>
            <p:cNvCxnSpPr/>
            <p:nvPr/>
          </p:nvCxnSpPr>
          <p:spPr>
            <a:xfrm flipV="1">
              <a:off x="3875880" y="2654462"/>
              <a:ext cx="3070077" cy="1551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107"/>
            <p:cNvCxnSpPr/>
            <p:nvPr/>
          </p:nvCxnSpPr>
          <p:spPr>
            <a:xfrm>
              <a:off x="3947888" y="2799708"/>
              <a:ext cx="3000376" cy="0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108"/>
            <p:cNvCxnSpPr/>
            <p:nvPr/>
          </p:nvCxnSpPr>
          <p:spPr>
            <a:xfrm>
              <a:off x="3345210" y="2970722"/>
              <a:ext cx="0" cy="584833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 Verbindung 109"/>
            <p:cNvCxnSpPr/>
            <p:nvPr/>
          </p:nvCxnSpPr>
          <p:spPr>
            <a:xfrm>
              <a:off x="3489226" y="3042667"/>
              <a:ext cx="0" cy="512888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110"/>
            <p:cNvCxnSpPr/>
            <p:nvPr/>
          </p:nvCxnSpPr>
          <p:spPr>
            <a:xfrm>
              <a:off x="3633242" y="3114354"/>
              <a:ext cx="0" cy="441201"/>
            </a:xfrm>
            <a:prstGeom prst="line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Bogen 111"/>
            <p:cNvSpPr/>
            <p:nvPr/>
          </p:nvSpPr>
          <p:spPr>
            <a:xfrm flipH="1">
              <a:off x="3633242" y="2799708"/>
              <a:ext cx="629292" cy="629292"/>
            </a:xfrm>
            <a:prstGeom prst="arc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3" name="Bogen 112"/>
            <p:cNvSpPr/>
            <p:nvPr/>
          </p:nvSpPr>
          <p:spPr>
            <a:xfrm flipH="1">
              <a:off x="3489226" y="2656013"/>
              <a:ext cx="773308" cy="773308"/>
            </a:xfrm>
            <a:prstGeom prst="arc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4" name="Bogen 113"/>
            <p:cNvSpPr/>
            <p:nvPr/>
          </p:nvSpPr>
          <p:spPr>
            <a:xfrm flipH="1">
              <a:off x="3345210" y="2511676"/>
              <a:ext cx="918092" cy="918092"/>
            </a:xfrm>
            <a:prstGeom prst="arc">
              <a:avLst/>
            </a:prstGeom>
            <a:ln w="38100">
              <a:solidFill>
                <a:srgbClr val="FF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15" name="Bogen 114"/>
          <p:cNvSpPr/>
          <p:nvPr userDrawn="1"/>
        </p:nvSpPr>
        <p:spPr>
          <a:xfrm flipH="1">
            <a:off x="5580112" y="2656013"/>
            <a:ext cx="360040" cy="567161"/>
          </a:xfrm>
          <a:prstGeom prst="arc">
            <a:avLst/>
          </a:prstGeom>
          <a:ln w="38100">
            <a:solidFill>
              <a:srgbClr val="FFD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6" name="Bogen 115"/>
          <p:cNvSpPr/>
          <p:nvPr userDrawn="1"/>
        </p:nvSpPr>
        <p:spPr>
          <a:xfrm flipH="1">
            <a:off x="5724490" y="2655691"/>
            <a:ext cx="360040" cy="567161"/>
          </a:xfrm>
          <a:prstGeom prst="arc">
            <a:avLst/>
          </a:prstGeom>
          <a:ln w="38100">
            <a:solidFill>
              <a:srgbClr val="FFD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7" name="Bogen 116"/>
          <p:cNvSpPr/>
          <p:nvPr userDrawn="1"/>
        </p:nvSpPr>
        <p:spPr>
          <a:xfrm flipH="1">
            <a:off x="5868141" y="2654424"/>
            <a:ext cx="341261" cy="580995"/>
          </a:xfrm>
          <a:prstGeom prst="arc">
            <a:avLst/>
          </a:prstGeom>
          <a:ln w="38100">
            <a:solidFill>
              <a:srgbClr val="FFD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Textfeld 54"/>
          <p:cNvSpPr txBox="1"/>
          <p:nvPr userDrawn="1"/>
        </p:nvSpPr>
        <p:spPr>
          <a:xfrm>
            <a:off x="4319972" y="6567155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F49C9CA-51B4-EA4B-A41D-15FC04F6AE1D}" type="slidenum">
              <a:rPr lang="de-DE" sz="1000" b="0" i="0" smtClean="0">
                <a:latin typeface="Arial" charset="0"/>
                <a:ea typeface="Arial" charset="0"/>
                <a:cs typeface="Arial" charset="0"/>
              </a:rPr>
              <a:pPr/>
              <a:t>‹Nr.›</a:t>
            </a:fld>
            <a:endParaRPr lang="de-DE" sz="1000" b="0" i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1" name="Rectangle 5"/>
          <p:cNvSpPr>
            <a:spLocks noChangeArrowheads="1"/>
          </p:cNvSpPr>
          <p:nvPr userDrawn="1"/>
        </p:nvSpPr>
        <p:spPr bwMode="auto">
          <a:xfrm>
            <a:off x="6945372" y="4797152"/>
            <a:ext cx="1944216" cy="1171229"/>
          </a:xfrm>
          <a:prstGeom prst="rect">
            <a:avLst/>
          </a:prstGeom>
          <a:solidFill>
            <a:srgbClr val="FF4542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r>
              <a:rPr lang="de-DE" sz="14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Gefragte(r)</a:t>
            </a:r>
          </a:p>
          <a:p>
            <a:r>
              <a:rPr lang="de-DE" sz="14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Experte/-in im</a:t>
            </a:r>
          </a:p>
          <a:p>
            <a:r>
              <a:rPr lang="de-DE" sz="14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E-Handwerk</a:t>
            </a:r>
          </a:p>
        </p:txBody>
      </p:sp>
    </p:spTree>
    <p:extLst>
      <p:ext uri="{BB962C8B-B14F-4D97-AF65-F5344CB8AC3E}">
        <p14:creationId xmlns:p14="http://schemas.microsoft.com/office/powerpoint/2010/main" xmlns="" val="4141445137"/>
      </p:ext>
    </p:extLst>
  </p:cSld>
  <p:clrMapOvr>
    <a:masterClrMapping/>
  </p:clrMapOvr>
  <p:transition spd="slow" advClick="0" advTm="7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 userDrawn="1"/>
        </p:nvSpPr>
        <p:spPr>
          <a:xfrm>
            <a:off x="0" y="819472"/>
            <a:ext cx="9180512" cy="6038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6" name="Rechteck 65"/>
          <p:cNvSpPr/>
          <p:nvPr userDrawn="1"/>
        </p:nvSpPr>
        <p:spPr>
          <a:xfrm>
            <a:off x="0" y="766886"/>
            <a:ext cx="6167636" cy="916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Rechteck 67"/>
          <p:cNvSpPr/>
          <p:nvPr userDrawn="1"/>
        </p:nvSpPr>
        <p:spPr>
          <a:xfrm>
            <a:off x="0" y="332656"/>
            <a:ext cx="6167636" cy="916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9" name="Textplatzhalt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251520" y="529035"/>
            <a:ext cx="5832475" cy="360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de-DE" dirty="0"/>
              <a:t>Überschrift erste Zeile</a:t>
            </a:r>
          </a:p>
        </p:txBody>
      </p:sp>
      <p:sp>
        <p:nvSpPr>
          <p:cNvPr id="70" name="Textplatzhalter 16"/>
          <p:cNvSpPr>
            <a:spLocks noGrp="1"/>
          </p:cNvSpPr>
          <p:nvPr>
            <p:ph type="body" sz="quarter" idx="18" hasCustomPrompt="1"/>
          </p:nvPr>
        </p:nvSpPr>
        <p:spPr>
          <a:xfrm>
            <a:off x="251520" y="836712"/>
            <a:ext cx="8641084" cy="43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de-DE" dirty="0"/>
              <a:t>Überschrift zweite Zeile</a:t>
            </a:r>
          </a:p>
        </p:txBody>
      </p:sp>
      <p:sp>
        <p:nvSpPr>
          <p:cNvPr id="55" name="Textfeld 54"/>
          <p:cNvSpPr txBox="1"/>
          <p:nvPr userDrawn="1"/>
        </p:nvSpPr>
        <p:spPr>
          <a:xfrm>
            <a:off x="4319972" y="6567155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F49C9CA-51B4-EA4B-A41D-15FC04F6AE1D}" type="slidenum">
              <a:rPr lang="de-DE" sz="1000" b="0" i="0" smtClean="0">
                <a:latin typeface="Arial" charset="0"/>
                <a:ea typeface="Arial" charset="0"/>
                <a:cs typeface="Arial" charset="0"/>
              </a:rPr>
              <a:pPr/>
              <a:t>‹Nr.›</a:t>
            </a:fld>
            <a:endParaRPr lang="de-DE" sz="1000" b="0" i="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Bild 1" descr="Meister-Grafik.pd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980728"/>
            <a:ext cx="7632848" cy="595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5927036"/>
      </p:ext>
    </p:extLst>
  </p:cSld>
  <p:clrMapOvr>
    <a:masterClrMapping/>
  </p:clrMapOvr>
  <p:transition spd="slow" advClick="0" advTm="7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fo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 userDrawn="1"/>
        </p:nvSpPr>
        <p:spPr>
          <a:xfrm>
            <a:off x="0" y="819472"/>
            <a:ext cx="9180512" cy="6038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6" name="Rechteck 65"/>
          <p:cNvSpPr/>
          <p:nvPr userDrawn="1"/>
        </p:nvSpPr>
        <p:spPr>
          <a:xfrm>
            <a:off x="0" y="766886"/>
            <a:ext cx="6167636" cy="916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Rechteck 67"/>
          <p:cNvSpPr/>
          <p:nvPr userDrawn="1"/>
        </p:nvSpPr>
        <p:spPr>
          <a:xfrm>
            <a:off x="0" y="332656"/>
            <a:ext cx="6167636" cy="916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9" name="Textplatzhalt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251520" y="529035"/>
            <a:ext cx="5832475" cy="360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de-DE" dirty="0"/>
              <a:t>Überschrift erste Zeile</a:t>
            </a:r>
          </a:p>
        </p:txBody>
      </p:sp>
      <p:sp>
        <p:nvSpPr>
          <p:cNvPr id="70" name="Textplatzhalter 16"/>
          <p:cNvSpPr>
            <a:spLocks noGrp="1"/>
          </p:cNvSpPr>
          <p:nvPr>
            <p:ph type="body" sz="quarter" idx="18" hasCustomPrompt="1"/>
          </p:nvPr>
        </p:nvSpPr>
        <p:spPr>
          <a:xfrm>
            <a:off x="251520" y="836712"/>
            <a:ext cx="8641084" cy="43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de-DE" dirty="0"/>
              <a:t>Überschrift zweite Zeile</a:t>
            </a:r>
          </a:p>
        </p:txBody>
      </p:sp>
      <p:sp>
        <p:nvSpPr>
          <p:cNvPr id="55" name="Textfeld 54"/>
          <p:cNvSpPr txBox="1"/>
          <p:nvPr userDrawn="1"/>
        </p:nvSpPr>
        <p:spPr>
          <a:xfrm>
            <a:off x="4319972" y="6567155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F49C9CA-51B4-EA4B-A41D-15FC04F6AE1D}" type="slidenum">
              <a:rPr lang="de-DE" sz="1000" b="0" i="0" smtClean="0">
                <a:latin typeface="Arial" charset="0"/>
                <a:ea typeface="Arial" charset="0"/>
                <a:cs typeface="Arial" charset="0"/>
              </a:rPr>
              <a:pPr/>
              <a:t>‹Nr.›</a:t>
            </a:fld>
            <a:endParaRPr lang="de-DE" sz="1000" b="0" i="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Bild 3" descr="Z-Card-PPT.pd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459432"/>
            <a:ext cx="87923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5987137"/>
      </p:ext>
    </p:extLst>
  </p:cSld>
  <p:clrMapOvr>
    <a:masterClrMapping/>
  </p:clrMapOvr>
  <p:transition spd="slow" advClick="0" advTm="7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gruppenbild-header-zwei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24" b="7"/>
          <a:stretch/>
        </p:blipFill>
        <p:spPr>
          <a:xfrm>
            <a:off x="0" y="763726"/>
            <a:ext cx="9144000" cy="4520197"/>
          </a:xfrm>
          <a:prstGeom prst="rect">
            <a:avLst/>
          </a:prstGeom>
        </p:spPr>
      </p:pic>
      <p:sp>
        <p:nvSpPr>
          <p:cNvPr id="4" name="Rechteck 3"/>
          <p:cNvSpPr/>
          <p:nvPr userDrawn="1"/>
        </p:nvSpPr>
        <p:spPr>
          <a:xfrm>
            <a:off x="0" y="5373216"/>
            <a:ext cx="9144000" cy="1484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323528" y="2636912"/>
            <a:ext cx="4860032" cy="3384376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DD00">
                  <a:alpha val="0"/>
                </a:srgbClr>
              </a:solidFill>
            </a:endParaRP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539999" y="2946648"/>
            <a:ext cx="4320033" cy="554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7" name="Textplatzhalt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39999" y="3573016"/>
            <a:ext cx="4320033" cy="2304256"/>
          </a:xfrm>
          <a:prstGeom prst="rect">
            <a:avLst/>
          </a:prstGeom>
        </p:spPr>
        <p:txBody>
          <a:bodyPr/>
          <a:lstStyle>
            <a:lvl1pPr marL="457200" indent="-457200">
              <a:buFontTx/>
              <a:buChar char="-"/>
              <a:defRPr sz="24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de-DE" dirty="0"/>
              <a:t>Inhaltsaufzählungen</a:t>
            </a:r>
          </a:p>
        </p:txBody>
      </p:sp>
      <p:sp>
        <p:nvSpPr>
          <p:cNvPr id="8" name="Textfeld 7"/>
          <p:cNvSpPr txBox="1"/>
          <p:nvPr userDrawn="1"/>
        </p:nvSpPr>
        <p:spPr>
          <a:xfrm>
            <a:off x="4319972" y="6567155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6E4B946-CF01-694F-B1CC-021120B815DB}" type="slidenum">
              <a:rPr lang="de-DE" sz="1000" smtClean="0">
                <a:latin typeface="Arial" charset="0"/>
                <a:ea typeface="Arial" charset="0"/>
                <a:cs typeface="Arial" charset="0"/>
              </a:rPr>
              <a:pPr/>
              <a:t>‹Nr.›</a:t>
            </a:fld>
            <a:endParaRPr lang="de-DE" sz="1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0426089"/>
      </p:ext>
    </p:extLst>
  </p:cSld>
  <p:clrMapOvr>
    <a:masterClrMapping/>
  </p:clrMapOvr>
  <p:transition spd="slow" advClick="0" advTm="7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rzbeschrei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5373216"/>
            <a:ext cx="9144000" cy="1484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 userDrawn="1"/>
        </p:nvSpPr>
        <p:spPr>
          <a:xfrm>
            <a:off x="323528" y="2636912"/>
            <a:ext cx="4860032" cy="3384376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DD00">
                  <a:alpha val="0"/>
                </a:srgbClr>
              </a:solidFill>
            </a:endParaRPr>
          </a:p>
        </p:txBody>
      </p:sp>
      <p:sp>
        <p:nvSpPr>
          <p:cNvPr id="10" name="Bildplatzhalter 2"/>
          <p:cNvSpPr>
            <a:spLocks noGrp="1"/>
          </p:cNvSpPr>
          <p:nvPr>
            <p:ph type="pic" sz="quarter" idx="12"/>
          </p:nvPr>
        </p:nvSpPr>
        <p:spPr>
          <a:xfrm>
            <a:off x="0" y="765175"/>
            <a:ext cx="9180513" cy="46085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14" name="Inhaltsplatzhalter 5"/>
          <p:cNvSpPr>
            <a:spLocks noGrp="1"/>
          </p:cNvSpPr>
          <p:nvPr>
            <p:ph sz="quarter" idx="13" hasCustomPrompt="1"/>
          </p:nvPr>
        </p:nvSpPr>
        <p:spPr>
          <a:xfrm>
            <a:off x="323850" y="2636838"/>
            <a:ext cx="4859850" cy="3384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de-DE" dirty="0"/>
              <a:t>Bitte Hintergrund einfärben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539999" y="2946648"/>
            <a:ext cx="4320033" cy="554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7" name="Textplatzhalt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39999" y="3573016"/>
            <a:ext cx="4320033" cy="230425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de-DE" dirty="0"/>
              <a:t>Inhaltstext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4319972" y="6567155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F49C9CA-51B4-EA4B-A41D-15FC04F6AE1D}" type="slidenum">
              <a:rPr lang="de-DE" sz="1000" smtClean="0">
                <a:latin typeface="Arial" charset="0"/>
                <a:ea typeface="Arial" charset="0"/>
                <a:cs typeface="Arial" charset="0"/>
              </a:rPr>
              <a:pPr/>
              <a:t>‹Nr.›</a:t>
            </a:fld>
            <a:endParaRPr lang="de-DE" sz="1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8015664"/>
      </p:ext>
    </p:extLst>
  </p:cSld>
  <p:clrMapOvr>
    <a:masterClrMapping/>
  </p:clrMapOvr>
  <p:transition spd="slow" advClick="0" advTm="7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urzbeschrei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5373216"/>
            <a:ext cx="9144000" cy="1484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 userDrawn="1"/>
        </p:nvSpPr>
        <p:spPr>
          <a:xfrm>
            <a:off x="323528" y="2636912"/>
            <a:ext cx="4860032" cy="3384376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DD00">
                  <a:alpha val="0"/>
                </a:srgbClr>
              </a:solidFill>
            </a:endParaRPr>
          </a:p>
        </p:txBody>
      </p:sp>
      <p:sp>
        <p:nvSpPr>
          <p:cNvPr id="10" name="Bildplatzhalter 2"/>
          <p:cNvSpPr>
            <a:spLocks noGrp="1"/>
          </p:cNvSpPr>
          <p:nvPr>
            <p:ph type="pic" sz="quarter" idx="12"/>
          </p:nvPr>
        </p:nvSpPr>
        <p:spPr>
          <a:xfrm>
            <a:off x="0" y="765175"/>
            <a:ext cx="9180513" cy="46085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14" name="Inhaltsplatzhalter 5"/>
          <p:cNvSpPr>
            <a:spLocks noGrp="1"/>
          </p:cNvSpPr>
          <p:nvPr>
            <p:ph sz="quarter" idx="13" hasCustomPrompt="1"/>
          </p:nvPr>
        </p:nvSpPr>
        <p:spPr>
          <a:xfrm>
            <a:off x="323850" y="2636838"/>
            <a:ext cx="4859850" cy="3384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de-DE" dirty="0"/>
              <a:t>Bitte Hintergrund einfärben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539552" y="3501008"/>
            <a:ext cx="4320033" cy="22322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de-DE" dirty="0"/>
              <a:t>Fachrichtung</a:t>
            </a:r>
          </a:p>
        </p:txBody>
      </p:sp>
      <p:sp>
        <p:nvSpPr>
          <p:cNvPr id="17" name="Textplatzhalt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39552" y="3140968"/>
            <a:ext cx="4320033" cy="36004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de-DE" dirty="0"/>
              <a:t>Elektroniker/-in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4319972" y="6567155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F49C9CA-51B4-EA4B-A41D-15FC04F6AE1D}" type="slidenum">
              <a:rPr lang="de-DE" sz="1000" smtClean="0">
                <a:latin typeface="Arial" charset="0"/>
                <a:ea typeface="Arial" charset="0"/>
                <a:cs typeface="Arial" charset="0"/>
              </a:rPr>
              <a:pPr/>
              <a:t>‹Nr.›</a:t>
            </a:fld>
            <a:endParaRPr lang="de-DE" sz="1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6892513"/>
      </p:ext>
    </p:extLst>
  </p:cSld>
  <p:clrMapOvr>
    <a:masterClrMapping/>
  </p:clrMapOvr>
  <p:transition spd="slow" advClick="0" advTm="7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rzbeschrei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2"/>
          <p:cNvSpPr>
            <a:spLocks noGrp="1"/>
          </p:cNvSpPr>
          <p:nvPr>
            <p:ph type="pic" sz="quarter" idx="12"/>
          </p:nvPr>
        </p:nvSpPr>
        <p:spPr>
          <a:xfrm>
            <a:off x="0" y="765175"/>
            <a:ext cx="9180513" cy="46085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14" name="Inhaltsplatzhalter 5"/>
          <p:cNvSpPr>
            <a:spLocks noGrp="1"/>
          </p:cNvSpPr>
          <p:nvPr>
            <p:ph sz="quarter" idx="13" hasCustomPrompt="1"/>
          </p:nvPr>
        </p:nvSpPr>
        <p:spPr>
          <a:xfrm>
            <a:off x="323850" y="2636838"/>
            <a:ext cx="4859850" cy="3384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de-DE" dirty="0"/>
              <a:t>Bitte Hintergrund einfärben</a:t>
            </a:r>
          </a:p>
        </p:txBody>
      </p:sp>
      <p:sp>
        <p:nvSpPr>
          <p:cNvPr id="4" name="Rechteck 3"/>
          <p:cNvSpPr/>
          <p:nvPr userDrawn="1"/>
        </p:nvSpPr>
        <p:spPr>
          <a:xfrm>
            <a:off x="0" y="5373216"/>
            <a:ext cx="9144000" cy="1484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539999" y="2946648"/>
            <a:ext cx="4320033" cy="554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7" name="Textplatzhalt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39999" y="3573016"/>
            <a:ext cx="4320033" cy="230425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de-DE" dirty="0"/>
              <a:t>Inhaltstext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4319972" y="6567155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F49C9CA-51B4-EA4B-A41D-15FC04F6AE1D}" type="slidenum">
              <a:rPr lang="de-DE" sz="1000" smtClean="0">
                <a:latin typeface="Arial" charset="0"/>
                <a:ea typeface="Arial" charset="0"/>
                <a:cs typeface="Arial" charset="0"/>
              </a:rPr>
              <a:pPr/>
              <a:t>‹Nr.›</a:t>
            </a:fld>
            <a:endParaRPr lang="de-DE" sz="1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8686233"/>
      </p:ext>
    </p:extLst>
  </p:cSld>
  <p:clrMapOvr>
    <a:masterClrMapping/>
  </p:clrMapOvr>
  <p:transition spd="slow" advClick="0" advTm="7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od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11460" y="836934"/>
            <a:ext cx="9144000" cy="6021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extfeld 1"/>
          <p:cNvSpPr txBox="1"/>
          <p:nvPr userDrawn="1"/>
        </p:nvSpPr>
        <p:spPr>
          <a:xfrm>
            <a:off x="5375305" y="1794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2" name="Rechteck 11"/>
          <p:cNvSpPr/>
          <p:nvPr userDrawn="1"/>
        </p:nvSpPr>
        <p:spPr>
          <a:xfrm>
            <a:off x="11460" y="745282"/>
            <a:ext cx="9144000" cy="6112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feld 18"/>
          <p:cNvSpPr txBox="1"/>
          <p:nvPr userDrawn="1"/>
        </p:nvSpPr>
        <p:spPr>
          <a:xfrm>
            <a:off x="4319972" y="6567155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F49C9CA-51B4-EA4B-A41D-15FC04F6AE1D}" type="slidenum">
              <a:rPr lang="de-DE" sz="1000" smtClean="0">
                <a:latin typeface="Arial" charset="0"/>
                <a:ea typeface="Arial" charset="0"/>
                <a:cs typeface="Arial" charset="0"/>
              </a:rPr>
              <a:pPr/>
              <a:t>‹Nr.›</a:t>
            </a:fld>
            <a:endParaRPr lang="de-DE" sz="1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Rechteck 19"/>
          <p:cNvSpPr/>
          <p:nvPr userDrawn="1"/>
        </p:nvSpPr>
        <p:spPr>
          <a:xfrm>
            <a:off x="11460" y="332656"/>
            <a:ext cx="6156176" cy="916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8" hasCustomPrompt="1"/>
          </p:nvPr>
        </p:nvSpPr>
        <p:spPr>
          <a:xfrm>
            <a:off x="251520" y="529035"/>
            <a:ext cx="5832475" cy="360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de-DE" dirty="0"/>
              <a:t>Überschrift erste Zeile</a:t>
            </a:r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0"/>
          </p:nvPr>
        </p:nvSpPr>
        <p:spPr>
          <a:xfrm>
            <a:off x="3203848" y="1161678"/>
            <a:ext cx="2714625" cy="161925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5" name="Bildplatzhalter 12"/>
          <p:cNvSpPr>
            <a:spLocks noGrp="1"/>
          </p:cNvSpPr>
          <p:nvPr>
            <p:ph type="pic" sz="quarter" idx="11"/>
          </p:nvPr>
        </p:nvSpPr>
        <p:spPr>
          <a:xfrm>
            <a:off x="251520" y="1161678"/>
            <a:ext cx="2714625" cy="161925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6" name="Bildplatzhalter 12"/>
          <p:cNvSpPr>
            <a:spLocks noGrp="1"/>
          </p:cNvSpPr>
          <p:nvPr>
            <p:ph type="pic" sz="quarter" idx="12"/>
          </p:nvPr>
        </p:nvSpPr>
        <p:spPr>
          <a:xfrm>
            <a:off x="6156175" y="4906094"/>
            <a:ext cx="2714625" cy="1691556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7" name="Bildplatzhalter 12"/>
          <p:cNvSpPr>
            <a:spLocks noGrp="1"/>
          </p:cNvSpPr>
          <p:nvPr>
            <p:ph type="pic" sz="quarter" idx="13"/>
          </p:nvPr>
        </p:nvSpPr>
        <p:spPr>
          <a:xfrm>
            <a:off x="251520" y="3094849"/>
            <a:ext cx="5644902" cy="3502503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8" name="Bildplatzhalter 12"/>
          <p:cNvSpPr>
            <a:spLocks noGrp="1"/>
          </p:cNvSpPr>
          <p:nvPr>
            <p:ph type="pic" sz="quarter" idx="14"/>
          </p:nvPr>
        </p:nvSpPr>
        <p:spPr>
          <a:xfrm>
            <a:off x="6156175" y="1176165"/>
            <a:ext cx="2714625" cy="3476971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706293024"/>
      </p:ext>
    </p:extLst>
  </p:cSld>
  <p:clrMapOvr>
    <a:masterClrMapping/>
  </p:clrMapOvr>
  <p:transition spd="slow" advClick="0" advTm="7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od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11460" y="836934"/>
            <a:ext cx="9144000" cy="6021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extfeld 1"/>
          <p:cNvSpPr txBox="1"/>
          <p:nvPr userDrawn="1"/>
        </p:nvSpPr>
        <p:spPr>
          <a:xfrm>
            <a:off x="5375305" y="1794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2" name="Rechteck 11"/>
          <p:cNvSpPr/>
          <p:nvPr userDrawn="1"/>
        </p:nvSpPr>
        <p:spPr>
          <a:xfrm>
            <a:off x="11460" y="745282"/>
            <a:ext cx="9144000" cy="6112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feld 18"/>
          <p:cNvSpPr txBox="1"/>
          <p:nvPr userDrawn="1"/>
        </p:nvSpPr>
        <p:spPr>
          <a:xfrm>
            <a:off x="4319972" y="6567155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F49C9CA-51B4-EA4B-A41D-15FC04F6AE1D}" type="slidenum">
              <a:rPr lang="de-DE" sz="1000" smtClean="0">
                <a:latin typeface="Arial" charset="0"/>
                <a:ea typeface="Arial" charset="0"/>
                <a:cs typeface="Arial" charset="0"/>
              </a:rPr>
              <a:pPr/>
              <a:t>‹Nr.›</a:t>
            </a:fld>
            <a:endParaRPr lang="de-DE" sz="1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Rechteck 19"/>
          <p:cNvSpPr/>
          <p:nvPr userDrawn="1"/>
        </p:nvSpPr>
        <p:spPr>
          <a:xfrm>
            <a:off x="11460" y="332656"/>
            <a:ext cx="6156176" cy="916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8" hasCustomPrompt="1"/>
          </p:nvPr>
        </p:nvSpPr>
        <p:spPr>
          <a:xfrm>
            <a:off x="251520" y="529035"/>
            <a:ext cx="5832475" cy="360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de-DE" dirty="0"/>
              <a:t>Überschrift erste Zeile</a:t>
            </a:r>
          </a:p>
        </p:txBody>
      </p:sp>
      <p:sp>
        <p:nvSpPr>
          <p:cNvPr id="15" name="Bildplatzhalter 12"/>
          <p:cNvSpPr>
            <a:spLocks noGrp="1"/>
          </p:cNvSpPr>
          <p:nvPr>
            <p:ph type="pic" sz="quarter" idx="11"/>
          </p:nvPr>
        </p:nvSpPr>
        <p:spPr>
          <a:xfrm>
            <a:off x="3203848" y="1125538"/>
            <a:ext cx="5688632" cy="2159446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6" name="Bildplatzhalter 12"/>
          <p:cNvSpPr>
            <a:spLocks noGrp="1"/>
          </p:cNvSpPr>
          <p:nvPr>
            <p:ph type="pic" sz="quarter" idx="12"/>
          </p:nvPr>
        </p:nvSpPr>
        <p:spPr>
          <a:xfrm>
            <a:off x="204836" y="4797152"/>
            <a:ext cx="2782988" cy="1800498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7" name="Bildplatzhalter 12"/>
          <p:cNvSpPr>
            <a:spLocks noGrp="1"/>
          </p:cNvSpPr>
          <p:nvPr>
            <p:ph type="pic" sz="quarter" idx="13"/>
          </p:nvPr>
        </p:nvSpPr>
        <p:spPr>
          <a:xfrm>
            <a:off x="3203848" y="3501008"/>
            <a:ext cx="5716910" cy="3096641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8" name="Bildplatzhalter 12"/>
          <p:cNvSpPr>
            <a:spLocks noGrp="1"/>
          </p:cNvSpPr>
          <p:nvPr>
            <p:ph type="pic" sz="quarter" idx="14"/>
          </p:nvPr>
        </p:nvSpPr>
        <p:spPr>
          <a:xfrm>
            <a:off x="215900" y="1125538"/>
            <a:ext cx="2771924" cy="3476971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771768732"/>
      </p:ext>
    </p:extLst>
  </p:cSld>
  <p:clrMapOvr>
    <a:masterClrMapping/>
  </p:clrMapOvr>
  <p:transition spd="slow" advClick="0" advTm="7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ood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11460" y="836934"/>
            <a:ext cx="9144000" cy="6021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extfeld 1"/>
          <p:cNvSpPr txBox="1"/>
          <p:nvPr userDrawn="1"/>
        </p:nvSpPr>
        <p:spPr>
          <a:xfrm>
            <a:off x="5375305" y="1794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2" name="Rechteck 11"/>
          <p:cNvSpPr/>
          <p:nvPr userDrawn="1"/>
        </p:nvSpPr>
        <p:spPr>
          <a:xfrm>
            <a:off x="11460" y="745282"/>
            <a:ext cx="9144000" cy="6112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feld 18"/>
          <p:cNvSpPr txBox="1"/>
          <p:nvPr userDrawn="1"/>
        </p:nvSpPr>
        <p:spPr>
          <a:xfrm>
            <a:off x="4319972" y="6567155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F49C9CA-51B4-EA4B-A41D-15FC04F6AE1D}" type="slidenum">
              <a:rPr lang="de-DE" sz="1000" smtClean="0">
                <a:latin typeface="Arial" charset="0"/>
                <a:ea typeface="Arial" charset="0"/>
                <a:cs typeface="Arial" charset="0"/>
              </a:rPr>
              <a:pPr/>
              <a:t>‹Nr.›</a:t>
            </a:fld>
            <a:endParaRPr lang="de-DE" sz="1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Rechteck 19"/>
          <p:cNvSpPr/>
          <p:nvPr userDrawn="1"/>
        </p:nvSpPr>
        <p:spPr>
          <a:xfrm>
            <a:off x="11460" y="332656"/>
            <a:ext cx="6156176" cy="916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8" hasCustomPrompt="1"/>
          </p:nvPr>
        </p:nvSpPr>
        <p:spPr>
          <a:xfrm>
            <a:off x="251520" y="529035"/>
            <a:ext cx="5832475" cy="360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de-DE" dirty="0"/>
              <a:t>Überschrift erste Zeile</a:t>
            </a:r>
          </a:p>
        </p:txBody>
      </p:sp>
      <p:sp>
        <p:nvSpPr>
          <p:cNvPr id="15" name="Bildplatzhalter 12"/>
          <p:cNvSpPr>
            <a:spLocks noGrp="1"/>
          </p:cNvSpPr>
          <p:nvPr>
            <p:ph type="pic" sz="quarter" idx="11"/>
          </p:nvPr>
        </p:nvSpPr>
        <p:spPr>
          <a:xfrm>
            <a:off x="225210" y="1124744"/>
            <a:ext cx="5688632" cy="2164826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6" name="Bildplatzhalter 12"/>
          <p:cNvSpPr>
            <a:spLocks noGrp="1"/>
          </p:cNvSpPr>
          <p:nvPr>
            <p:ph type="pic" sz="quarter" idx="12"/>
          </p:nvPr>
        </p:nvSpPr>
        <p:spPr>
          <a:xfrm>
            <a:off x="6084168" y="4797152"/>
            <a:ext cx="2782988" cy="18002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7" name="Bildplatzhalter 12"/>
          <p:cNvSpPr>
            <a:spLocks noGrp="1"/>
          </p:cNvSpPr>
          <p:nvPr>
            <p:ph type="pic" sz="quarter" idx="13"/>
          </p:nvPr>
        </p:nvSpPr>
        <p:spPr>
          <a:xfrm>
            <a:off x="225210" y="3505595"/>
            <a:ext cx="5688632" cy="3091758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8" name="Bildplatzhalter 12"/>
          <p:cNvSpPr>
            <a:spLocks noGrp="1"/>
          </p:cNvSpPr>
          <p:nvPr>
            <p:ph type="pic" sz="quarter" idx="14"/>
          </p:nvPr>
        </p:nvSpPr>
        <p:spPr>
          <a:xfrm>
            <a:off x="6095232" y="1124744"/>
            <a:ext cx="2771924" cy="347776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791149441"/>
      </p:ext>
    </p:extLst>
  </p:cSld>
  <p:clrMapOvr>
    <a:masterClrMapping/>
  </p:clrMapOvr>
  <p:transition spd="slow" advClick="0" advTm="7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ood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11460" y="836934"/>
            <a:ext cx="9144000" cy="6021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extfeld 1"/>
          <p:cNvSpPr txBox="1"/>
          <p:nvPr userDrawn="1"/>
        </p:nvSpPr>
        <p:spPr>
          <a:xfrm>
            <a:off x="5375305" y="1794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2" name="Rechteck 11"/>
          <p:cNvSpPr/>
          <p:nvPr userDrawn="1"/>
        </p:nvSpPr>
        <p:spPr>
          <a:xfrm>
            <a:off x="11460" y="745282"/>
            <a:ext cx="9144000" cy="6112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feld 18"/>
          <p:cNvSpPr txBox="1"/>
          <p:nvPr userDrawn="1"/>
        </p:nvSpPr>
        <p:spPr>
          <a:xfrm>
            <a:off x="4319972" y="6567155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F49C9CA-51B4-EA4B-A41D-15FC04F6AE1D}" type="slidenum">
              <a:rPr lang="de-DE" sz="1000" smtClean="0">
                <a:latin typeface="Arial" charset="0"/>
                <a:ea typeface="Arial" charset="0"/>
                <a:cs typeface="Arial" charset="0"/>
              </a:rPr>
              <a:pPr/>
              <a:t>‹Nr.›</a:t>
            </a:fld>
            <a:endParaRPr lang="de-DE" sz="1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Rechteck 19"/>
          <p:cNvSpPr/>
          <p:nvPr userDrawn="1"/>
        </p:nvSpPr>
        <p:spPr>
          <a:xfrm>
            <a:off x="11460" y="332656"/>
            <a:ext cx="6156176" cy="916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8" hasCustomPrompt="1"/>
          </p:nvPr>
        </p:nvSpPr>
        <p:spPr>
          <a:xfrm>
            <a:off x="251520" y="529035"/>
            <a:ext cx="5832475" cy="360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de-DE" dirty="0"/>
              <a:t>Überschrift erste Zeile</a:t>
            </a:r>
          </a:p>
        </p:txBody>
      </p:sp>
      <p:sp>
        <p:nvSpPr>
          <p:cNvPr id="15" name="Bildplatzhalter 12"/>
          <p:cNvSpPr>
            <a:spLocks noGrp="1"/>
          </p:cNvSpPr>
          <p:nvPr>
            <p:ph type="pic" sz="quarter" idx="11"/>
          </p:nvPr>
        </p:nvSpPr>
        <p:spPr>
          <a:xfrm>
            <a:off x="3203848" y="1124744"/>
            <a:ext cx="5688632" cy="2161381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6" name="Bildplatzhalter 12"/>
          <p:cNvSpPr>
            <a:spLocks noGrp="1"/>
          </p:cNvSpPr>
          <p:nvPr>
            <p:ph type="pic" sz="quarter" idx="12"/>
          </p:nvPr>
        </p:nvSpPr>
        <p:spPr>
          <a:xfrm>
            <a:off x="6084168" y="3501008"/>
            <a:ext cx="2782988" cy="3096344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7" name="Bildplatzhalter 12"/>
          <p:cNvSpPr>
            <a:spLocks noGrp="1"/>
          </p:cNvSpPr>
          <p:nvPr>
            <p:ph type="pic" sz="quarter" idx="13"/>
          </p:nvPr>
        </p:nvSpPr>
        <p:spPr>
          <a:xfrm>
            <a:off x="225210" y="3505595"/>
            <a:ext cx="5642934" cy="3091758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8" name="Bildplatzhalter 12"/>
          <p:cNvSpPr>
            <a:spLocks noGrp="1"/>
          </p:cNvSpPr>
          <p:nvPr>
            <p:ph type="pic" sz="quarter" idx="14"/>
          </p:nvPr>
        </p:nvSpPr>
        <p:spPr>
          <a:xfrm>
            <a:off x="215900" y="1125539"/>
            <a:ext cx="2771924" cy="2160586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015924544"/>
      </p:ext>
    </p:extLst>
  </p:cSld>
  <p:clrMapOvr>
    <a:masterClrMapping/>
  </p:clrMapOvr>
  <p:transition spd="slow" advClick="0" advTm="7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55460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64933" y="216793"/>
            <a:ext cx="1327547" cy="33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531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8" r:id="rId3"/>
    <p:sldLayoutId id="2147483659" r:id="rId4"/>
    <p:sldLayoutId id="2147483652" r:id="rId5"/>
    <p:sldLayoutId id="2147483653" r:id="rId6"/>
    <p:sldLayoutId id="2147483661" r:id="rId7"/>
    <p:sldLayoutId id="2147483662" r:id="rId8"/>
    <p:sldLayoutId id="2147483663" r:id="rId9"/>
    <p:sldLayoutId id="2147483650" r:id="rId10"/>
    <p:sldLayoutId id="2147483654" r:id="rId11"/>
    <p:sldLayoutId id="2147483655" r:id="rId12"/>
    <p:sldLayoutId id="2147483656" r:id="rId13"/>
    <p:sldLayoutId id="2147483657" r:id="rId14"/>
    <p:sldLayoutId id="2147483660" r:id="rId15"/>
  </p:sldLayoutIdLst>
  <p:transition spd="slow" advClick="0" advTm="7000"/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jpeg"/><Relationship Id="rId5" Type="http://schemas.openxmlformats.org/officeDocument/2006/relationships/slide" Target="slide9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jpeg"/><Relationship Id="rId5" Type="http://schemas.openxmlformats.org/officeDocument/2006/relationships/slide" Target="slide10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" Target="slide13.xm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jpeg"/><Relationship Id="rId5" Type="http://schemas.openxmlformats.org/officeDocument/2006/relationships/slide" Target="slide11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" Target="slide14.xml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jpeg"/><Relationship Id="rId5" Type="http://schemas.openxmlformats.org/officeDocument/2006/relationships/slide" Target="slide12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jpeg"/><Relationship Id="rId5" Type="http://schemas.openxmlformats.org/officeDocument/2006/relationships/slide" Target="slide13.xml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" Target="slide16.xm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jpeg"/><Relationship Id="rId5" Type="http://schemas.openxmlformats.org/officeDocument/2006/relationships/slide" Target="slide14.xml"/><Relationship Id="rId4" Type="http://schemas.openxmlformats.org/officeDocument/2006/relationships/image" Target="../media/image8.jpe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jpeg"/><Relationship Id="rId5" Type="http://schemas.openxmlformats.org/officeDocument/2006/relationships/slide" Target="slide15.xml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jpeg"/><Relationship Id="rId5" Type="http://schemas.openxmlformats.org/officeDocument/2006/relationships/slide" Target="slide16.xml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jpeg"/><Relationship Id="rId5" Type="http://schemas.openxmlformats.org/officeDocument/2006/relationships/slide" Target="slide17.xml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jpeg"/><Relationship Id="rId5" Type="http://schemas.openxmlformats.org/officeDocument/2006/relationships/slide" Target="slide18.xml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" Target="slide3.xml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jpeg"/><Relationship Id="rId5" Type="http://schemas.openxmlformats.org/officeDocument/2006/relationships/slide" Target="slide1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" Target="slide21.xml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jpeg"/><Relationship Id="rId5" Type="http://schemas.openxmlformats.org/officeDocument/2006/relationships/slide" Target="slide19.xml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" Target="slide4.xm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jpeg"/><Relationship Id="rId5" Type="http://schemas.openxmlformats.org/officeDocument/2006/relationships/slide" Target="slide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" Target="slide5.xm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jpeg"/><Relationship Id="rId5" Type="http://schemas.openxmlformats.org/officeDocument/2006/relationships/slide" Target="slide3.xml"/><Relationship Id="rId4" Type="http://schemas.openxmlformats.org/officeDocument/2006/relationships/image" Target="../media/image8.jpe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" Target="slide6.xm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jpeg"/><Relationship Id="rId5" Type="http://schemas.openxmlformats.org/officeDocument/2006/relationships/slide" Target="slide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jpeg"/><Relationship Id="rId5" Type="http://schemas.openxmlformats.org/officeDocument/2006/relationships/slide" Target="slide5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jpeg"/><Relationship Id="rId5" Type="http://schemas.openxmlformats.org/officeDocument/2006/relationships/slide" Target="slide6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jpeg"/><Relationship Id="rId5" Type="http://schemas.openxmlformats.org/officeDocument/2006/relationships/slide" Target="slide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jpeg"/><Relationship Id="rId5" Type="http://schemas.openxmlformats.org/officeDocument/2006/relationships/slide" Target="slide8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/>
          <p:cNvSpPr/>
          <p:nvPr/>
        </p:nvSpPr>
        <p:spPr>
          <a:xfrm>
            <a:off x="323528" y="2420888"/>
            <a:ext cx="4248472" cy="3384376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4294967295"/>
          </p:nvPr>
        </p:nvSpPr>
        <p:spPr>
          <a:xfrm>
            <a:off x="467544" y="2708920"/>
            <a:ext cx="4320480" cy="223224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e-DE" sz="2800" b="1" dirty="0" smtClean="0">
                <a:latin typeface="Arial" pitchFamily="34" charset="0"/>
                <a:cs typeface="Arial" pitchFamily="34" charset="0"/>
              </a:rPr>
              <a:t>Die besten Vorschläge aus dem Namens-findungs- und </a:t>
            </a:r>
            <a:r>
              <a:rPr lang="de-DE" sz="2800" b="1" dirty="0" smtClean="0">
                <a:latin typeface="Arial" pitchFamily="34" charset="0"/>
                <a:cs typeface="Arial" pitchFamily="34" charset="0"/>
              </a:rPr>
              <a:t>Malwettbewerb </a:t>
            </a:r>
            <a:r>
              <a:rPr lang="de-DE" sz="2800" b="1" dirty="0" smtClean="0">
                <a:latin typeface="Arial" pitchFamily="34" charset="0"/>
                <a:cs typeface="Arial" pitchFamily="34" charset="0"/>
              </a:rPr>
              <a:t>2016/2017</a:t>
            </a:r>
          </a:p>
          <a:p>
            <a:pPr marL="0" indent="0">
              <a:buNone/>
            </a:pPr>
            <a:endParaRPr lang="de-DE" sz="1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de-DE" sz="2500" dirty="0" smtClean="0">
                <a:latin typeface="Arial" pitchFamily="34" charset="0"/>
                <a:cs typeface="Arial" pitchFamily="34" charset="0"/>
              </a:rPr>
              <a:t>-Eine Auswahl-</a:t>
            </a:r>
            <a:endParaRPr lang="de-DE" sz="2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7188"/>
            <a:r>
              <a:rPr lang="de-DE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			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ArGe</a:t>
            </a:r>
            <a:r>
              <a:rPr lang="de-DE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Medien im ZVEH</a:t>
            </a:r>
            <a:r>
              <a:rPr lang="de-DE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Stand: März 2017</a:t>
            </a:r>
          </a:p>
          <a:p>
            <a:pPr indent="357188"/>
            <a:r>
              <a:rPr lang="de-DE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de-DE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Gerade Verbindung 19"/>
          <p:cNvCxnSpPr/>
          <p:nvPr/>
        </p:nvCxnSpPr>
        <p:spPr>
          <a:xfrm flipH="1">
            <a:off x="0" y="6480954"/>
            <a:ext cx="9144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 descr="Powergir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908720"/>
            <a:ext cx="5904656" cy="1223998"/>
          </a:xfrm>
          <a:prstGeom prst="rect">
            <a:avLst/>
          </a:prstGeom>
        </p:spPr>
      </p:pic>
      <p:pic>
        <p:nvPicPr>
          <p:cNvPr id="9" name="Grafik 8" descr="Titelmotiv-Zuschnitt-P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95605" y="2945092"/>
            <a:ext cx="4168883" cy="242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9091240"/>
      </p:ext>
    </p:extLst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7188"/>
            <a:r>
              <a:rPr lang="de-DE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			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ArGe</a:t>
            </a:r>
            <a:r>
              <a:rPr lang="de-DE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Medien im ZVEH</a:t>
            </a:r>
            <a:r>
              <a:rPr lang="de-DE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Stand: März 2017</a:t>
            </a:r>
          </a:p>
          <a:p>
            <a:pPr indent="357188"/>
            <a:r>
              <a:rPr lang="de-DE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de-DE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Gerade Verbindung 6"/>
          <p:cNvCxnSpPr/>
          <p:nvPr/>
        </p:nvCxnSpPr>
        <p:spPr>
          <a:xfrm flipH="1">
            <a:off x="0" y="6480954"/>
            <a:ext cx="9144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4"/>
          <p:cNvSpPr txBox="1">
            <a:spLocks/>
          </p:cNvSpPr>
          <p:nvPr/>
        </p:nvSpPr>
        <p:spPr>
          <a:xfrm>
            <a:off x="5004048" y="6036146"/>
            <a:ext cx="2592288" cy="28803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sz="1000" dirty="0" smtClean="0">
                <a:latin typeface="Arial" pitchFamily="34" charset="0"/>
                <a:ea typeface="Arial Black" charset="0"/>
                <a:cs typeface="Arial" pitchFamily="34" charset="0"/>
              </a:rPr>
              <a:t>Wilhelmine, 3a, </a:t>
            </a:r>
            <a:r>
              <a:rPr lang="de-DE" sz="1000" dirty="0" err="1" smtClean="0">
                <a:latin typeface="Arial" pitchFamily="34" charset="0"/>
                <a:ea typeface="Arial Black" charset="0"/>
                <a:cs typeface="Arial" pitchFamily="34" charset="0"/>
              </a:rPr>
              <a:t>Keune</a:t>
            </a:r>
            <a:r>
              <a:rPr lang="de-DE" sz="1000" dirty="0" smtClean="0">
                <a:latin typeface="Arial" pitchFamily="34" charset="0"/>
                <a:ea typeface="Arial Black" charset="0"/>
                <a:cs typeface="Arial" pitchFamily="34" charset="0"/>
              </a:rPr>
              <a:t>-Grundschule, Trier</a:t>
            </a:r>
            <a:endParaRPr kumimoji="0" lang="de-DE" sz="1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Arial Black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DE" sz="1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9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1166" y="5738589"/>
            <a:ext cx="467544" cy="46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7110" y="5757639"/>
            <a:ext cx="464456" cy="46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9592" y="980728"/>
            <a:ext cx="6705294" cy="4935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88848101"/>
      </p:ext>
    </p:extLst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7188"/>
            <a:r>
              <a:rPr lang="de-DE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			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ArGe</a:t>
            </a:r>
            <a:r>
              <a:rPr lang="de-DE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Medien im ZVEH</a:t>
            </a:r>
            <a:r>
              <a:rPr lang="de-DE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Stand: März 2017</a:t>
            </a:r>
          </a:p>
          <a:p>
            <a:pPr indent="357188"/>
            <a:r>
              <a:rPr lang="de-DE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de-DE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Gerade Verbindung 6"/>
          <p:cNvCxnSpPr/>
          <p:nvPr/>
        </p:nvCxnSpPr>
        <p:spPr>
          <a:xfrm flipH="1">
            <a:off x="0" y="6480954"/>
            <a:ext cx="9144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4"/>
          <p:cNvSpPr txBox="1">
            <a:spLocks/>
          </p:cNvSpPr>
          <p:nvPr/>
        </p:nvSpPr>
        <p:spPr>
          <a:xfrm>
            <a:off x="5004048" y="6036146"/>
            <a:ext cx="2592288" cy="28803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sz="1000" dirty="0" smtClean="0">
                <a:latin typeface="Arial" pitchFamily="34" charset="0"/>
                <a:ea typeface="Arial Black" charset="0"/>
                <a:cs typeface="Arial" pitchFamily="34" charset="0"/>
              </a:rPr>
              <a:t>Frieda 3a, </a:t>
            </a:r>
            <a:r>
              <a:rPr lang="de-DE" sz="1000" dirty="0" err="1" smtClean="0">
                <a:latin typeface="Arial" pitchFamily="34" charset="0"/>
                <a:ea typeface="Arial Black" charset="0"/>
                <a:cs typeface="Arial" pitchFamily="34" charset="0"/>
              </a:rPr>
              <a:t>Keune</a:t>
            </a:r>
            <a:r>
              <a:rPr lang="de-DE" sz="1000" dirty="0" smtClean="0">
                <a:latin typeface="Arial" pitchFamily="34" charset="0"/>
                <a:ea typeface="Arial Black" charset="0"/>
                <a:cs typeface="Arial" pitchFamily="34" charset="0"/>
              </a:rPr>
              <a:t>-Grundschule, Trier</a:t>
            </a:r>
            <a:endParaRPr kumimoji="0" lang="de-DE" sz="1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Arial Black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DE" sz="1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9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1166" y="5738589"/>
            <a:ext cx="467544" cy="46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7110" y="5757639"/>
            <a:ext cx="464456" cy="46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908720"/>
            <a:ext cx="6939901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88848101"/>
      </p:ext>
    </p:extLst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7188"/>
            <a:r>
              <a:rPr lang="de-DE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			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ArGe</a:t>
            </a:r>
            <a:r>
              <a:rPr lang="de-DE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Medien im ZVEH</a:t>
            </a:r>
            <a:r>
              <a:rPr lang="de-DE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Stand: März 2017</a:t>
            </a:r>
          </a:p>
          <a:p>
            <a:pPr indent="357188"/>
            <a:r>
              <a:rPr lang="de-DE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de-DE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Gerade Verbindung 6"/>
          <p:cNvCxnSpPr/>
          <p:nvPr/>
        </p:nvCxnSpPr>
        <p:spPr>
          <a:xfrm flipH="1">
            <a:off x="0" y="6480954"/>
            <a:ext cx="9144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4"/>
          <p:cNvSpPr txBox="1">
            <a:spLocks/>
          </p:cNvSpPr>
          <p:nvPr/>
        </p:nvSpPr>
        <p:spPr>
          <a:xfrm>
            <a:off x="3563888" y="6036146"/>
            <a:ext cx="4032448" cy="28803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sz="1000" dirty="0" smtClean="0">
                <a:latin typeface="Arial" pitchFamily="34" charset="0"/>
                <a:ea typeface="Arial Black" charset="0"/>
                <a:cs typeface="Arial" pitchFamily="34" charset="0"/>
              </a:rPr>
              <a:t>Klassenbeitrag Klasse 1, Grundschule </a:t>
            </a:r>
            <a:r>
              <a:rPr lang="de-DE" sz="1000" dirty="0" err="1" smtClean="0">
                <a:latin typeface="Arial" pitchFamily="34" charset="0"/>
                <a:ea typeface="Arial Black" charset="0"/>
                <a:cs typeface="Arial" pitchFamily="34" charset="0"/>
              </a:rPr>
              <a:t>Kromsdorf</a:t>
            </a:r>
            <a:r>
              <a:rPr lang="de-DE" sz="1000" dirty="0" smtClean="0">
                <a:latin typeface="Arial" pitchFamily="34" charset="0"/>
                <a:ea typeface="Arial Black" charset="0"/>
                <a:cs typeface="Arial" pitchFamily="34" charset="0"/>
              </a:rPr>
              <a:t> / </a:t>
            </a:r>
            <a:r>
              <a:rPr lang="de-DE" sz="1000" dirty="0" err="1" smtClean="0">
                <a:latin typeface="Arial" pitchFamily="34" charset="0"/>
                <a:ea typeface="Arial Black" charset="0"/>
                <a:cs typeface="Arial" pitchFamily="34" charset="0"/>
              </a:rPr>
              <a:t>Oßmannstedt</a:t>
            </a:r>
            <a:endParaRPr kumimoji="0" lang="de-DE" sz="1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Arial Black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DE" sz="1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9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1166" y="5738589"/>
            <a:ext cx="467544" cy="46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7110" y="5757639"/>
            <a:ext cx="464456" cy="46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764704"/>
            <a:ext cx="366613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3928" y="1700808"/>
            <a:ext cx="5053793" cy="3462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88848101"/>
      </p:ext>
    </p:extLst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7188"/>
            <a:r>
              <a:rPr lang="de-DE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			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ArGe</a:t>
            </a:r>
            <a:r>
              <a:rPr lang="de-DE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Medien im ZVEH</a:t>
            </a:r>
            <a:r>
              <a:rPr lang="de-DE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Stand: März 2017</a:t>
            </a:r>
          </a:p>
          <a:p>
            <a:pPr indent="357188"/>
            <a:r>
              <a:rPr lang="de-DE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de-DE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Gerade Verbindung 6"/>
          <p:cNvCxnSpPr/>
          <p:nvPr/>
        </p:nvCxnSpPr>
        <p:spPr>
          <a:xfrm flipH="1">
            <a:off x="0" y="6480954"/>
            <a:ext cx="9144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4"/>
          <p:cNvSpPr txBox="1">
            <a:spLocks/>
          </p:cNvSpPr>
          <p:nvPr/>
        </p:nvSpPr>
        <p:spPr>
          <a:xfrm>
            <a:off x="3563888" y="5998046"/>
            <a:ext cx="4032448" cy="28803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sz="1000" dirty="0" smtClean="0">
                <a:latin typeface="Arial" pitchFamily="34" charset="0"/>
                <a:ea typeface="Arial Black" charset="0"/>
                <a:cs typeface="Arial" pitchFamily="34" charset="0"/>
              </a:rPr>
              <a:t>Melissa und </a:t>
            </a:r>
            <a:r>
              <a:rPr lang="de-DE" sz="1000" dirty="0" err="1" smtClean="0">
                <a:latin typeface="Arial" pitchFamily="34" charset="0"/>
                <a:ea typeface="Arial Black" charset="0"/>
                <a:cs typeface="Arial" pitchFamily="34" charset="0"/>
              </a:rPr>
              <a:t>Tuana</a:t>
            </a:r>
            <a:r>
              <a:rPr lang="de-DE" sz="1000" dirty="0" smtClean="0">
                <a:latin typeface="Arial" pitchFamily="34" charset="0"/>
                <a:ea typeface="Arial Black" charset="0"/>
                <a:cs typeface="Arial" pitchFamily="34" charset="0"/>
              </a:rPr>
              <a:t>, 3b, </a:t>
            </a:r>
            <a:r>
              <a:rPr lang="de-DE" sz="1000" dirty="0" err="1" smtClean="0">
                <a:latin typeface="Arial" pitchFamily="34" charset="0"/>
                <a:ea typeface="Arial Black" charset="0"/>
                <a:cs typeface="Arial" pitchFamily="34" charset="0"/>
              </a:rPr>
              <a:t>Berkersheimer</a:t>
            </a:r>
            <a:r>
              <a:rPr lang="de-DE" sz="1000" dirty="0" smtClean="0">
                <a:latin typeface="Arial" pitchFamily="34" charset="0"/>
                <a:ea typeface="Arial Black" charset="0"/>
                <a:cs typeface="Arial" pitchFamily="34" charset="0"/>
              </a:rPr>
              <a:t> Schule, Frankfurt</a:t>
            </a:r>
            <a:endParaRPr kumimoji="0" lang="de-DE" sz="1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Arial Black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DE" sz="1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9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1166" y="5738589"/>
            <a:ext cx="467544" cy="46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7110" y="5757639"/>
            <a:ext cx="464456" cy="46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82380" y="1700808"/>
            <a:ext cx="5216054" cy="3735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802804"/>
            <a:ext cx="3438608" cy="4608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88848101"/>
      </p:ext>
    </p:extLst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7188"/>
            <a:r>
              <a:rPr lang="de-DE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			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ArGe</a:t>
            </a:r>
            <a:r>
              <a:rPr lang="de-DE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Medien im ZVEH</a:t>
            </a:r>
            <a:r>
              <a:rPr lang="de-DE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Stand: März 2017</a:t>
            </a:r>
          </a:p>
          <a:p>
            <a:pPr indent="357188"/>
            <a:r>
              <a:rPr lang="de-DE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de-DE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Gerade Verbindung 6"/>
          <p:cNvCxnSpPr/>
          <p:nvPr/>
        </p:nvCxnSpPr>
        <p:spPr>
          <a:xfrm flipH="1">
            <a:off x="0" y="6480954"/>
            <a:ext cx="9144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4"/>
          <p:cNvSpPr txBox="1">
            <a:spLocks/>
          </p:cNvSpPr>
          <p:nvPr/>
        </p:nvSpPr>
        <p:spPr>
          <a:xfrm>
            <a:off x="3563888" y="5998046"/>
            <a:ext cx="4032448" cy="28803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sz="1000" dirty="0" smtClean="0">
                <a:latin typeface="Arial" pitchFamily="34" charset="0"/>
                <a:ea typeface="Arial Black" charset="0"/>
                <a:cs typeface="Arial" pitchFamily="34" charset="0"/>
              </a:rPr>
              <a:t>Timo, 3a, </a:t>
            </a:r>
            <a:r>
              <a:rPr lang="de-DE" sz="1000" dirty="0" err="1" smtClean="0">
                <a:latin typeface="Arial" pitchFamily="34" charset="0"/>
                <a:ea typeface="Arial Black" charset="0"/>
                <a:cs typeface="Arial" pitchFamily="34" charset="0"/>
              </a:rPr>
              <a:t>Berkersheimer</a:t>
            </a:r>
            <a:r>
              <a:rPr lang="de-DE" sz="1000" dirty="0" smtClean="0">
                <a:latin typeface="Arial" pitchFamily="34" charset="0"/>
                <a:ea typeface="Arial Black" charset="0"/>
                <a:cs typeface="Arial" pitchFamily="34" charset="0"/>
              </a:rPr>
              <a:t> Schule, Frankfurt</a:t>
            </a:r>
            <a:endParaRPr kumimoji="0" lang="de-DE" sz="1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Arial Black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DE" sz="1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9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1166" y="5738589"/>
            <a:ext cx="467544" cy="46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7110" y="5757639"/>
            <a:ext cx="464456" cy="46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3862" y="692697"/>
            <a:ext cx="6969993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88848101"/>
      </p:ext>
    </p:extLst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7188"/>
            <a:r>
              <a:rPr lang="de-DE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			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ArGe</a:t>
            </a:r>
            <a:r>
              <a:rPr lang="de-DE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Medien im ZVEH</a:t>
            </a:r>
            <a:r>
              <a:rPr lang="de-DE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Stand: März 2017</a:t>
            </a:r>
          </a:p>
          <a:p>
            <a:pPr indent="357188"/>
            <a:r>
              <a:rPr lang="de-DE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de-DE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Gerade Verbindung 6"/>
          <p:cNvCxnSpPr/>
          <p:nvPr/>
        </p:nvCxnSpPr>
        <p:spPr>
          <a:xfrm flipH="1">
            <a:off x="0" y="6480954"/>
            <a:ext cx="9144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4"/>
          <p:cNvSpPr txBox="1">
            <a:spLocks/>
          </p:cNvSpPr>
          <p:nvPr/>
        </p:nvSpPr>
        <p:spPr>
          <a:xfrm>
            <a:off x="3563888" y="5998046"/>
            <a:ext cx="4032448" cy="28803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sz="1000" dirty="0" smtClean="0">
                <a:latin typeface="Arial" pitchFamily="34" charset="0"/>
                <a:ea typeface="Arial Black" charset="0"/>
                <a:cs typeface="Arial" pitchFamily="34" charset="0"/>
              </a:rPr>
              <a:t>Klassenbeitrag Kunst-AG 2. Klasse, Ernst-Ludwig-Schule, Worms</a:t>
            </a:r>
            <a:endParaRPr kumimoji="0" lang="de-DE" sz="1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Arial Black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DE" sz="1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9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1166" y="5738589"/>
            <a:ext cx="467544" cy="46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7110" y="5757639"/>
            <a:ext cx="464456" cy="46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1556792"/>
            <a:ext cx="3105150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99792" y="1196752"/>
            <a:ext cx="3228975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64088" y="2708920"/>
            <a:ext cx="3538123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88848101"/>
      </p:ext>
    </p:extLst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7188"/>
            <a:r>
              <a:rPr lang="de-DE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			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ArGe</a:t>
            </a:r>
            <a:r>
              <a:rPr lang="de-DE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Medien im ZVEH</a:t>
            </a:r>
            <a:r>
              <a:rPr lang="de-DE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Stand: März 2017</a:t>
            </a:r>
          </a:p>
          <a:p>
            <a:pPr indent="357188"/>
            <a:r>
              <a:rPr lang="de-DE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de-DE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Gerade Verbindung 6"/>
          <p:cNvCxnSpPr/>
          <p:nvPr/>
        </p:nvCxnSpPr>
        <p:spPr>
          <a:xfrm flipH="1">
            <a:off x="0" y="6480954"/>
            <a:ext cx="9144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4"/>
          <p:cNvSpPr txBox="1">
            <a:spLocks/>
          </p:cNvSpPr>
          <p:nvPr/>
        </p:nvSpPr>
        <p:spPr>
          <a:xfrm>
            <a:off x="3563888" y="5998046"/>
            <a:ext cx="4032448" cy="28803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sz="1000" dirty="0" smtClean="0">
                <a:latin typeface="Arial" pitchFamily="34" charset="0"/>
                <a:ea typeface="Arial Black" charset="0"/>
                <a:cs typeface="Arial" pitchFamily="34" charset="0"/>
              </a:rPr>
              <a:t>Schülerbeitrag GMS Rheintal, </a:t>
            </a:r>
            <a:r>
              <a:rPr lang="de-DE" sz="1000" dirty="0" err="1" smtClean="0">
                <a:latin typeface="Arial" pitchFamily="34" charset="0"/>
                <a:ea typeface="Arial Black" charset="0"/>
                <a:cs typeface="Arial" pitchFamily="34" charset="0"/>
              </a:rPr>
              <a:t>Hohentengen</a:t>
            </a:r>
            <a:r>
              <a:rPr lang="de-DE" sz="1000" dirty="0" smtClean="0">
                <a:latin typeface="Arial" pitchFamily="34" charset="0"/>
                <a:ea typeface="Arial Black" charset="0"/>
                <a:cs typeface="Arial" pitchFamily="34" charset="0"/>
              </a:rPr>
              <a:t> </a:t>
            </a:r>
            <a:r>
              <a:rPr lang="de-DE" sz="1000" dirty="0" err="1" smtClean="0">
                <a:latin typeface="Arial" pitchFamily="34" charset="0"/>
                <a:ea typeface="Arial Black" charset="0"/>
                <a:cs typeface="Arial" pitchFamily="34" charset="0"/>
              </a:rPr>
              <a:t>a.H</a:t>
            </a:r>
            <a:r>
              <a:rPr lang="de-DE" sz="1000" dirty="0" smtClean="0">
                <a:latin typeface="Arial" pitchFamily="34" charset="0"/>
                <a:ea typeface="Arial Black" charset="0"/>
                <a:cs typeface="Arial" pitchFamily="34" charset="0"/>
              </a:rPr>
              <a:t>.</a:t>
            </a:r>
            <a:endParaRPr kumimoji="0" lang="de-DE" sz="1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9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1166" y="5738589"/>
            <a:ext cx="467544" cy="46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7110" y="5757639"/>
            <a:ext cx="464456" cy="46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3875" y="836712"/>
            <a:ext cx="6910913" cy="489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88848101"/>
      </p:ext>
    </p:extLst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7188"/>
            <a:r>
              <a:rPr lang="de-DE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			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ArGe</a:t>
            </a:r>
            <a:r>
              <a:rPr lang="de-DE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Medien im ZVEH</a:t>
            </a:r>
            <a:r>
              <a:rPr lang="de-DE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Stand: März 2017</a:t>
            </a:r>
          </a:p>
          <a:p>
            <a:pPr indent="357188"/>
            <a:r>
              <a:rPr lang="de-DE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de-DE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Gerade Verbindung 6"/>
          <p:cNvCxnSpPr/>
          <p:nvPr/>
        </p:nvCxnSpPr>
        <p:spPr>
          <a:xfrm flipH="1">
            <a:off x="0" y="6480954"/>
            <a:ext cx="9144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4"/>
          <p:cNvSpPr txBox="1">
            <a:spLocks/>
          </p:cNvSpPr>
          <p:nvPr/>
        </p:nvSpPr>
        <p:spPr>
          <a:xfrm>
            <a:off x="3563888" y="5998046"/>
            <a:ext cx="4032448" cy="28803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sz="1000" dirty="0" smtClean="0">
                <a:latin typeface="Arial" pitchFamily="34" charset="0"/>
                <a:ea typeface="Arial Black" charset="0"/>
                <a:cs typeface="Arial" pitchFamily="34" charset="0"/>
              </a:rPr>
              <a:t>Antonia, Mira, Elisa, 4b, </a:t>
            </a:r>
            <a:r>
              <a:rPr lang="de-DE" sz="1000" dirty="0" err="1" smtClean="0">
                <a:latin typeface="Arial" pitchFamily="34" charset="0"/>
                <a:ea typeface="Arial Black" charset="0"/>
                <a:cs typeface="Arial" pitchFamily="34" charset="0"/>
              </a:rPr>
              <a:t>Keune</a:t>
            </a:r>
            <a:r>
              <a:rPr lang="de-DE" sz="1000" dirty="0" smtClean="0">
                <a:latin typeface="Arial" pitchFamily="34" charset="0"/>
                <a:ea typeface="Arial Black" charset="0"/>
                <a:cs typeface="Arial" pitchFamily="34" charset="0"/>
              </a:rPr>
              <a:t> Grundschule, Trier</a:t>
            </a:r>
            <a:endParaRPr kumimoji="0" lang="de-DE" sz="1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9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1166" y="5738589"/>
            <a:ext cx="467544" cy="46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7110" y="5757639"/>
            <a:ext cx="464456" cy="46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2709" y="836712"/>
            <a:ext cx="6865635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88848101"/>
      </p:ext>
    </p:extLst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7188"/>
            <a:r>
              <a:rPr lang="de-DE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			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ArGe</a:t>
            </a:r>
            <a:r>
              <a:rPr lang="de-DE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Medien im ZVEH</a:t>
            </a:r>
            <a:r>
              <a:rPr lang="de-DE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Stand: März 2017</a:t>
            </a:r>
          </a:p>
          <a:p>
            <a:pPr indent="357188"/>
            <a:r>
              <a:rPr lang="de-DE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de-DE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Gerade Verbindung 6"/>
          <p:cNvCxnSpPr/>
          <p:nvPr/>
        </p:nvCxnSpPr>
        <p:spPr>
          <a:xfrm flipH="1">
            <a:off x="0" y="6480954"/>
            <a:ext cx="9144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4"/>
          <p:cNvSpPr txBox="1">
            <a:spLocks/>
          </p:cNvSpPr>
          <p:nvPr/>
        </p:nvSpPr>
        <p:spPr>
          <a:xfrm>
            <a:off x="3563888" y="5998046"/>
            <a:ext cx="4032448" cy="28803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sz="1000" dirty="0" smtClean="0">
                <a:latin typeface="Arial" pitchFamily="34" charset="0"/>
                <a:ea typeface="Arial Black" charset="0"/>
                <a:cs typeface="Arial" pitchFamily="34" charset="0"/>
              </a:rPr>
              <a:t>Billy, Caspar, 4b, </a:t>
            </a:r>
            <a:r>
              <a:rPr lang="de-DE" sz="1000" dirty="0" err="1" smtClean="0">
                <a:latin typeface="Arial" pitchFamily="34" charset="0"/>
                <a:ea typeface="Arial Black" charset="0"/>
                <a:cs typeface="Arial" pitchFamily="34" charset="0"/>
              </a:rPr>
              <a:t>Keune</a:t>
            </a:r>
            <a:r>
              <a:rPr lang="de-DE" sz="1000" dirty="0" smtClean="0">
                <a:latin typeface="Arial" pitchFamily="34" charset="0"/>
                <a:ea typeface="Arial Black" charset="0"/>
                <a:cs typeface="Arial" pitchFamily="34" charset="0"/>
              </a:rPr>
              <a:t> Grundschule, Trier</a:t>
            </a:r>
            <a:endParaRPr kumimoji="0" lang="de-DE" sz="1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9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1166" y="5738589"/>
            <a:ext cx="467544" cy="46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7110" y="5757639"/>
            <a:ext cx="464456" cy="46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908720"/>
            <a:ext cx="6844233" cy="4922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88848101"/>
      </p:ext>
    </p:extLst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7188"/>
            <a:r>
              <a:rPr lang="de-DE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			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ArGe</a:t>
            </a:r>
            <a:r>
              <a:rPr lang="de-DE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Medien im ZVEH</a:t>
            </a:r>
            <a:r>
              <a:rPr lang="de-DE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Stand: März 2017</a:t>
            </a:r>
          </a:p>
          <a:p>
            <a:pPr indent="357188"/>
            <a:r>
              <a:rPr lang="de-DE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de-DE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Gerade Verbindung 6"/>
          <p:cNvCxnSpPr/>
          <p:nvPr/>
        </p:nvCxnSpPr>
        <p:spPr>
          <a:xfrm flipH="1">
            <a:off x="0" y="6480954"/>
            <a:ext cx="9144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4"/>
          <p:cNvSpPr txBox="1">
            <a:spLocks/>
          </p:cNvSpPr>
          <p:nvPr/>
        </p:nvSpPr>
        <p:spPr>
          <a:xfrm>
            <a:off x="3563888" y="5998046"/>
            <a:ext cx="4032448" cy="28803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sz="1000" dirty="0" smtClean="0">
                <a:latin typeface="Arial" pitchFamily="34" charset="0"/>
                <a:ea typeface="Arial Black" charset="0"/>
                <a:cs typeface="Arial" pitchFamily="34" charset="0"/>
              </a:rPr>
              <a:t>Leon, Fiete 3a, Grundschule Kirchweyhe</a:t>
            </a:r>
            <a:endParaRPr kumimoji="0" lang="de-DE" sz="1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9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1166" y="5738589"/>
            <a:ext cx="467544" cy="46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7110" y="5757639"/>
            <a:ext cx="464456" cy="46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568" y="836712"/>
            <a:ext cx="6912768" cy="502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5968" y="989112"/>
            <a:ext cx="6912768" cy="502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88848101"/>
      </p:ext>
    </p:extLst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7188"/>
            <a:r>
              <a:rPr lang="de-DE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			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ArGe</a:t>
            </a:r>
            <a:r>
              <a:rPr lang="de-DE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Medien im ZVEH</a:t>
            </a:r>
            <a:r>
              <a:rPr lang="de-DE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Stand: März 2017</a:t>
            </a:r>
          </a:p>
          <a:p>
            <a:pPr indent="357188"/>
            <a:r>
              <a:rPr lang="de-DE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de-DE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Gerade Verbindung 6"/>
          <p:cNvCxnSpPr/>
          <p:nvPr/>
        </p:nvCxnSpPr>
        <p:spPr>
          <a:xfrm flipH="1">
            <a:off x="0" y="6480954"/>
            <a:ext cx="9144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4"/>
          <p:cNvSpPr txBox="1">
            <a:spLocks/>
          </p:cNvSpPr>
          <p:nvPr/>
        </p:nvSpPr>
        <p:spPr>
          <a:xfrm>
            <a:off x="6588224" y="5301208"/>
            <a:ext cx="2160240" cy="28803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sz="1000" dirty="0" smtClean="0">
                <a:latin typeface="Arial" pitchFamily="34" charset="0"/>
                <a:ea typeface="Arial Black" charset="0"/>
                <a:cs typeface="Arial" pitchFamily="34" charset="0"/>
              </a:rPr>
              <a:t>Lars,  4b, Schillerschule </a:t>
            </a:r>
            <a:r>
              <a:rPr lang="de-DE" sz="1000" dirty="0" err="1" smtClean="0">
                <a:latin typeface="Arial" pitchFamily="34" charset="0"/>
                <a:ea typeface="Arial Black" charset="0"/>
                <a:cs typeface="Arial" pitchFamily="34" charset="0"/>
              </a:rPr>
              <a:t>Nussloch</a:t>
            </a:r>
            <a:r>
              <a:rPr lang="de-DE" sz="1000" dirty="0" smtClean="0">
                <a:latin typeface="Arial" pitchFamily="34" charset="0"/>
                <a:ea typeface="Arial Black" charset="0"/>
                <a:cs typeface="Arial" pitchFamily="34" charset="0"/>
              </a:rPr>
              <a:t> </a:t>
            </a:r>
            <a:endParaRPr kumimoji="0" lang="de-DE" sz="1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Arial Black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DE" sz="1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9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1166" y="5738589"/>
            <a:ext cx="467544" cy="46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7110" y="5757639"/>
            <a:ext cx="464456" cy="46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Grafik 12" descr="Zukunfstsmobil-Ide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31840" y="1196752"/>
            <a:ext cx="5616624" cy="3977502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0662" y="1268760"/>
            <a:ext cx="2703911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88848101"/>
      </p:ext>
    </p:extLst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7188"/>
            <a:r>
              <a:rPr lang="de-DE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			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ArGe</a:t>
            </a:r>
            <a:r>
              <a:rPr lang="de-DE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Medien im ZVEH</a:t>
            </a:r>
            <a:r>
              <a:rPr lang="de-DE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Stand: März 2017</a:t>
            </a:r>
          </a:p>
          <a:p>
            <a:pPr indent="357188"/>
            <a:r>
              <a:rPr lang="de-DE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de-DE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Gerade Verbindung 6"/>
          <p:cNvCxnSpPr/>
          <p:nvPr/>
        </p:nvCxnSpPr>
        <p:spPr>
          <a:xfrm flipH="1">
            <a:off x="0" y="6480954"/>
            <a:ext cx="9144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4"/>
          <p:cNvSpPr txBox="1">
            <a:spLocks/>
          </p:cNvSpPr>
          <p:nvPr/>
        </p:nvSpPr>
        <p:spPr>
          <a:xfrm>
            <a:off x="3563888" y="5998046"/>
            <a:ext cx="4032448" cy="28803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sz="1000" dirty="0" smtClean="0">
                <a:latin typeface="Arial" pitchFamily="34" charset="0"/>
                <a:ea typeface="Arial Black" charset="0"/>
                <a:cs typeface="Arial" pitchFamily="34" charset="0"/>
              </a:rPr>
              <a:t>Sophie-Scholl-Schule, </a:t>
            </a:r>
            <a:r>
              <a:rPr lang="de-DE" sz="1000" dirty="0" err="1" smtClean="0">
                <a:latin typeface="Arial" pitchFamily="34" charset="0"/>
                <a:ea typeface="Arial Black" charset="0"/>
                <a:cs typeface="Arial" pitchFamily="34" charset="0"/>
              </a:rPr>
              <a:t>Krauchenwies</a:t>
            </a:r>
            <a:endParaRPr kumimoji="0" lang="de-DE" sz="1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9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1166" y="5738589"/>
            <a:ext cx="467544" cy="46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7110" y="5757639"/>
            <a:ext cx="464456" cy="46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568" y="836712"/>
            <a:ext cx="6912768" cy="502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3568" y="702221"/>
            <a:ext cx="7604756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5968" y="854621"/>
            <a:ext cx="7604756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88368" y="1007021"/>
            <a:ext cx="7256040" cy="467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88848101"/>
      </p:ext>
    </p:extLst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7188"/>
            <a:r>
              <a:rPr lang="de-DE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			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ArGe</a:t>
            </a:r>
            <a:r>
              <a:rPr lang="de-DE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Medien im ZVEH</a:t>
            </a:r>
            <a:r>
              <a:rPr lang="de-DE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Stand: März 2017</a:t>
            </a:r>
          </a:p>
          <a:p>
            <a:pPr indent="357188"/>
            <a:r>
              <a:rPr lang="de-DE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de-DE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Gerade Verbindung 6"/>
          <p:cNvCxnSpPr/>
          <p:nvPr/>
        </p:nvCxnSpPr>
        <p:spPr>
          <a:xfrm flipH="1">
            <a:off x="0" y="6480954"/>
            <a:ext cx="9144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4"/>
          <p:cNvSpPr txBox="1">
            <a:spLocks/>
          </p:cNvSpPr>
          <p:nvPr/>
        </p:nvSpPr>
        <p:spPr>
          <a:xfrm>
            <a:off x="3563888" y="5998046"/>
            <a:ext cx="4032448" cy="28803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sz="1000" dirty="0" smtClean="0">
                <a:latin typeface="Arial" pitchFamily="34" charset="0"/>
                <a:ea typeface="Arial Black" charset="0"/>
                <a:cs typeface="Arial" pitchFamily="34" charset="0"/>
              </a:rPr>
              <a:t>Vanessa, Sophie-Scholl-Schule, </a:t>
            </a:r>
            <a:r>
              <a:rPr lang="de-DE" sz="1000" dirty="0" err="1" smtClean="0">
                <a:latin typeface="Arial" pitchFamily="34" charset="0"/>
                <a:ea typeface="Arial Black" charset="0"/>
                <a:cs typeface="Arial" pitchFamily="34" charset="0"/>
              </a:rPr>
              <a:t>Krauchenwies</a:t>
            </a:r>
            <a:endParaRPr kumimoji="0" lang="de-DE" sz="1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10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7110" y="5757639"/>
            <a:ext cx="464456" cy="46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700808"/>
            <a:ext cx="2352675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1268760"/>
            <a:ext cx="6127626" cy="4443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88848101"/>
      </p:ext>
    </p:extLst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7188"/>
            <a:r>
              <a:rPr lang="de-DE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			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ArGe</a:t>
            </a:r>
            <a:r>
              <a:rPr lang="de-DE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Medien im ZVEH</a:t>
            </a:r>
            <a:r>
              <a:rPr lang="de-DE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Stand: März 2017</a:t>
            </a:r>
          </a:p>
          <a:p>
            <a:pPr indent="357188"/>
            <a:r>
              <a:rPr lang="de-DE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de-DE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Gerade Verbindung 6"/>
          <p:cNvCxnSpPr/>
          <p:nvPr/>
        </p:nvCxnSpPr>
        <p:spPr>
          <a:xfrm flipH="1">
            <a:off x="0" y="6480954"/>
            <a:ext cx="9144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4"/>
          <p:cNvSpPr txBox="1">
            <a:spLocks/>
          </p:cNvSpPr>
          <p:nvPr/>
        </p:nvSpPr>
        <p:spPr>
          <a:xfrm>
            <a:off x="6588224" y="5301208"/>
            <a:ext cx="2160240" cy="28803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sz="1000" dirty="0" smtClean="0">
                <a:latin typeface="Arial" pitchFamily="34" charset="0"/>
                <a:ea typeface="Arial Black" charset="0"/>
                <a:cs typeface="Arial" pitchFamily="34" charset="0"/>
              </a:rPr>
              <a:t>Jano, 4b, Schillerschule </a:t>
            </a:r>
            <a:r>
              <a:rPr lang="de-DE" sz="1000" dirty="0" err="1" smtClean="0">
                <a:latin typeface="Arial" pitchFamily="34" charset="0"/>
                <a:ea typeface="Arial Black" charset="0"/>
                <a:cs typeface="Arial" pitchFamily="34" charset="0"/>
              </a:rPr>
              <a:t>Nussloch</a:t>
            </a:r>
            <a:r>
              <a:rPr lang="de-DE" sz="1000" dirty="0" smtClean="0">
                <a:latin typeface="Arial" pitchFamily="34" charset="0"/>
                <a:ea typeface="Arial Black" charset="0"/>
                <a:cs typeface="Arial" pitchFamily="34" charset="0"/>
              </a:rPr>
              <a:t> </a:t>
            </a:r>
            <a:endParaRPr kumimoji="0" lang="de-DE" sz="1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Arial Black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DE" sz="1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9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1166" y="5738589"/>
            <a:ext cx="467544" cy="46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7110" y="5757639"/>
            <a:ext cx="464456" cy="46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984" y="980728"/>
            <a:ext cx="3024336" cy="4222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980728"/>
            <a:ext cx="3744416" cy="5242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88848101"/>
      </p:ext>
    </p:extLst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7188"/>
            <a:r>
              <a:rPr lang="de-DE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			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ArGe</a:t>
            </a:r>
            <a:r>
              <a:rPr lang="de-DE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Medien im ZVEH</a:t>
            </a:r>
            <a:r>
              <a:rPr lang="de-DE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Stand: März 2017</a:t>
            </a:r>
          </a:p>
          <a:p>
            <a:pPr indent="357188"/>
            <a:r>
              <a:rPr lang="de-DE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de-DE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Gerade Verbindung 6"/>
          <p:cNvCxnSpPr/>
          <p:nvPr/>
        </p:nvCxnSpPr>
        <p:spPr>
          <a:xfrm flipH="1">
            <a:off x="0" y="6480954"/>
            <a:ext cx="9144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4"/>
          <p:cNvSpPr txBox="1">
            <a:spLocks/>
          </p:cNvSpPr>
          <p:nvPr/>
        </p:nvSpPr>
        <p:spPr>
          <a:xfrm>
            <a:off x="6588224" y="5301208"/>
            <a:ext cx="2160240" cy="28803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sz="1000" dirty="0" smtClean="0">
                <a:latin typeface="Arial" pitchFamily="34" charset="0"/>
                <a:ea typeface="Arial Black" charset="0"/>
                <a:cs typeface="Arial" pitchFamily="34" charset="0"/>
              </a:rPr>
              <a:t>Carla, 4b, Schillerschule </a:t>
            </a:r>
            <a:r>
              <a:rPr lang="de-DE" sz="1000" dirty="0" err="1" smtClean="0">
                <a:latin typeface="Arial" pitchFamily="34" charset="0"/>
                <a:ea typeface="Arial Black" charset="0"/>
                <a:cs typeface="Arial" pitchFamily="34" charset="0"/>
              </a:rPr>
              <a:t>Nussloch</a:t>
            </a:r>
            <a:r>
              <a:rPr lang="de-DE" sz="1000" dirty="0" smtClean="0">
                <a:latin typeface="Arial" pitchFamily="34" charset="0"/>
                <a:ea typeface="Arial Black" charset="0"/>
                <a:cs typeface="Arial" pitchFamily="34" charset="0"/>
              </a:rPr>
              <a:t> </a:t>
            </a:r>
            <a:endParaRPr kumimoji="0" lang="de-DE" sz="1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Arial Black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DE" sz="1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9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1166" y="5738589"/>
            <a:ext cx="467544" cy="46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7110" y="5757639"/>
            <a:ext cx="464456" cy="46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662" y="1268760"/>
            <a:ext cx="2703911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1268760"/>
            <a:ext cx="2831051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3848" y="1268760"/>
            <a:ext cx="576814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88848101"/>
      </p:ext>
    </p:extLst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7188"/>
            <a:r>
              <a:rPr lang="de-DE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			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ArGe</a:t>
            </a:r>
            <a:r>
              <a:rPr lang="de-DE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Medien im ZVEH</a:t>
            </a:r>
            <a:r>
              <a:rPr lang="de-DE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Stand: März 2017</a:t>
            </a:r>
          </a:p>
          <a:p>
            <a:pPr indent="357188"/>
            <a:r>
              <a:rPr lang="de-DE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de-DE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Gerade Verbindung 6"/>
          <p:cNvCxnSpPr/>
          <p:nvPr/>
        </p:nvCxnSpPr>
        <p:spPr>
          <a:xfrm flipH="1">
            <a:off x="0" y="6480954"/>
            <a:ext cx="9144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4"/>
          <p:cNvSpPr txBox="1">
            <a:spLocks/>
          </p:cNvSpPr>
          <p:nvPr/>
        </p:nvSpPr>
        <p:spPr>
          <a:xfrm>
            <a:off x="6588224" y="5301208"/>
            <a:ext cx="2160240" cy="28803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sz="1000" dirty="0" smtClean="0">
                <a:latin typeface="Arial" pitchFamily="34" charset="0"/>
                <a:ea typeface="Arial Black" charset="0"/>
                <a:cs typeface="Arial" pitchFamily="34" charset="0"/>
              </a:rPr>
              <a:t>Finn, 4b, Schillerschule </a:t>
            </a:r>
            <a:r>
              <a:rPr lang="de-DE" sz="1000" dirty="0" err="1" smtClean="0">
                <a:latin typeface="Arial" pitchFamily="34" charset="0"/>
                <a:ea typeface="Arial Black" charset="0"/>
                <a:cs typeface="Arial" pitchFamily="34" charset="0"/>
              </a:rPr>
              <a:t>Nussloch</a:t>
            </a:r>
            <a:r>
              <a:rPr lang="de-DE" sz="1000" dirty="0" smtClean="0">
                <a:latin typeface="Arial" pitchFamily="34" charset="0"/>
                <a:ea typeface="Arial Black" charset="0"/>
                <a:cs typeface="Arial" pitchFamily="34" charset="0"/>
              </a:rPr>
              <a:t> </a:t>
            </a:r>
            <a:endParaRPr kumimoji="0" lang="de-DE" sz="1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Arial Black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DE" sz="1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9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1166" y="5738589"/>
            <a:ext cx="467544" cy="46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7110" y="5757639"/>
            <a:ext cx="464456" cy="46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1268760"/>
            <a:ext cx="3168352" cy="4078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31535" y="1268760"/>
            <a:ext cx="5313021" cy="374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88848101"/>
      </p:ext>
    </p:extLst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7188"/>
            <a:r>
              <a:rPr lang="de-DE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			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ArGe</a:t>
            </a:r>
            <a:r>
              <a:rPr lang="de-DE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Medien im ZVEH</a:t>
            </a:r>
            <a:r>
              <a:rPr lang="de-DE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Stand: März 2017</a:t>
            </a:r>
          </a:p>
          <a:p>
            <a:pPr indent="357188"/>
            <a:r>
              <a:rPr lang="de-DE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de-DE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Gerade Verbindung 6"/>
          <p:cNvCxnSpPr/>
          <p:nvPr/>
        </p:nvCxnSpPr>
        <p:spPr>
          <a:xfrm flipH="1">
            <a:off x="0" y="6480954"/>
            <a:ext cx="9144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4"/>
          <p:cNvSpPr txBox="1">
            <a:spLocks/>
          </p:cNvSpPr>
          <p:nvPr/>
        </p:nvSpPr>
        <p:spPr>
          <a:xfrm>
            <a:off x="6156176" y="5301208"/>
            <a:ext cx="2592288" cy="28803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sz="1000" dirty="0" smtClean="0">
                <a:latin typeface="Arial" pitchFamily="34" charset="0"/>
                <a:ea typeface="Arial Black" charset="0"/>
                <a:cs typeface="Arial" pitchFamily="34" charset="0"/>
              </a:rPr>
              <a:t>Derya, 4b, Grundschule Waldweg, Celle</a:t>
            </a:r>
            <a:endParaRPr kumimoji="0" lang="de-DE" sz="1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Arial Black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DE" sz="1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9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1166" y="5738589"/>
            <a:ext cx="467544" cy="46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7110" y="5757639"/>
            <a:ext cx="464456" cy="46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608" y="548680"/>
            <a:ext cx="4824536" cy="58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88848101"/>
      </p:ext>
    </p:extLst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7188"/>
            <a:r>
              <a:rPr lang="de-DE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			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ArGe</a:t>
            </a:r>
            <a:r>
              <a:rPr lang="de-DE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Medien im ZVEH</a:t>
            </a:r>
            <a:r>
              <a:rPr lang="de-DE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Stand: März 2017</a:t>
            </a:r>
          </a:p>
          <a:p>
            <a:pPr indent="357188"/>
            <a:r>
              <a:rPr lang="de-DE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de-DE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Gerade Verbindung 6"/>
          <p:cNvCxnSpPr/>
          <p:nvPr/>
        </p:nvCxnSpPr>
        <p:spPr>
          <a:xfrm flipH="1">
            <a:off x="0" y="6480954"/>
            <a:ext cx="9144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4"/>
          <p:cNvSpPr txBox="1">
            <a:spLocks/>
          </p:cNvSpPr>
          <p:nvPr/>
        </p:nvSpPr>
        <p:spPr>
          <a:xfrm>
            <a:off x="6156176" y="5301208"/>
            <a:ext cx="2592288" cy="28803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sz="1000" dirty="0" err="1" smtClean="0">
                <a:latin typeface="Arial" pitchFamily="34" charset="0"/>
                <a:ea typeface="Arial Black" charset="0"/>
                <a:cs typeface="Arial" pitchFamily="34" charset="0"/>
              </a:rPr>
              <a:t>Yara</a:t>
            </a:r>
            <a:r>
              <a:rPr lang="de-DE" sz="1000" dirty="0" smtClean="0">
                <a:latin typeface="Arial" pitchFamily="34" charset="0"/>
                <a:ea typeface="Arial Black" charset="0"/>
                <a:cs typeface="Arial" pitchFamily="34" charset="0"/>
              </a:rPr>
              <a:t>,  4b, Grundschule Waldweg, Celle</a:t>
            </a:r>
            <a:endParaRPr kumimoji="0" lang="de-DE" sz="1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Arial Black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DE" sz="1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9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1166" y="5738589"/>
            <a:ext cx="467544" cy="46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7110" y="5757639"/>
            <a:ext cx="464456" cy="46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0459" y="548681"/>
            <a:ext cx="4136775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88848101"/>
      </p:ext>
    </p:extLst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7188"/>
            <a:r>
              <a:rPr lang="de-DE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			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ArGe</a:t>
            </a:r>
            <a:r>
              <a:rPr lang="de-DE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Medien im ZVEH</a:t>
            </a:r>
            <a:r>
              <a:rPr lang="de-DE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Stand: März 2017</a:t>
            </a:r>
          </a:p>
          <a:p>
            <a:pPr indent="357188"/>
            <a:r>
              <a:rPr lang="de-DE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de-DE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Gerade Verbindung 6"/>
          <p:cNvCxnSpPr/>
          <p:nvPr/>
        </p:nvCxnSpPr>
        <p:spPr>
          <a:xfrm flipH="1">
            <a:off x="0" y="6480954"/>
            <a:ext cx="9144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4"/>
          <p:cNvSpPr txBox="1">
            <a:spLocks/>
          </p:cNvSpPr>
          <p:nvPr/>
        </p:nvSpPr>
        <p:spPr>
          <a:xfrm>
            <a:off x="5796136" y="5301208"/>
            <a:ext cx="2952328" cy="28803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sz="1000" dirty="0" smtClean="0">
                <a:latin typeface="Arial" pitchFamily="34" charset="0"/>
                <a:ea typeface="Arial Black" charset="0"/>
                <a:cs typeface="Arial" pitchFamily="34" charset="0"/>
              </a:rPr>
              <a:t>Katharina, 4b, Grundschule Waldweg, Celle</a:t>
            </a:r>
            <a:endParaRPr kumimoji="0" lang="de-DE" sz="1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Arial Black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DE" sz="1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9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1166" y="5738589"/>
            <a:ext cx="467544" cy="46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7110" y="5757639"/>
            <a:ext cx="464456" cy="46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9592" y="504825"/>
            <a:ext cx="4176464" cy="5840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88848101"/>
      </p:ext>
    </p:extLst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7188"/>
            <a:r>
              <a:rPr lang="de-DE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				</a:t>
            </a: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ArGe</a:t>
            </a:r>
            <a:r>
              <a:rPr lang="de-DE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Medien im ZVEH</a:t>
            </a:r>
            <a:r>
              <a:rPr lang="de-DE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Stand: März 2017</a:t>
            </a:r>
          </a:p>
          <a:p>
            <a:pPr indent="357188"/>
            <a:r>
              <a:rPr lang="de-DE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de-DE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Gerade Verbindung 6"/>
          <p:cNvCxnSpPr/>
          <p:nvPr/>
        </p:nvCxnSpPr>
        <p:spPr>
          <a:xfrm flipH="1">
            <a:off x="0" y="6480954"/>
            <a:ext cx="9144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4"/>
          <p:cNvSpPr txBox="1">
            <a:spLocks/>
          </p:cNvSpPr>
          <p:nvPr/>
        </p:nvSpPr>
        <p:spPr>
          <a:xfrm>
            <a:off x="5220072" y="6093296"/>
            <a:ext cx="2376264" cy="28803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sz="1000" dirty="0" smtClean="0">
                <a:latin typeface="Arial" pitchFamily="34" charset="0"/>
                <a:ea typeface="Arial Black" charset="0"/>
                <a:cs typeface="Arial" pitchFamily="34" charset="0"/>
              </a:rPr>
              <a:t>Laura, 3a, </a:t>
            </a:r>
            <a:r>
              <a:rPr lang="de-DE" sz="1000" dirty="0" err="1" smtClean="0">
                <a:latin typeface="Arial" pitchFamily="34" charset="0"/>
                <a:ea typeface="Arial Black" charset="0"/>
                <a:cs typeface="Arial" pitchFamily="34" charset="0"/>
              </a:rPr>
              <a:t>Keune</a:t>
            </a:r>
            <a:r>
              <a:rPr lang="de-DE" sz="1000" dirty="0" smtClean="0">
                <a:latin typeface="Arial" pitchFamily="34" charset="0"/>
                <a:ea typeface="Arial Black" charset="0"/>
                <a:cs typeface="Arial" pitchFamily="34" charset="0"/>
              </a:rPr>
              <a:t>-Grundschule, Trier</a:t>
            </a:r>
            <a:endParaRPr kumimoji="0" lang="de-DE" sz="1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Arial Black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DE" sz="1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9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1166" y="5738589"/>
            <a:ext cx="467544" cy="46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7110" y="5757639"/>
            <a:ext cx="464456" cy="46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692695"/>
            <a:ext cx="7128792" cy="535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88848101"/>
      </p:ext>
    </p:extLst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-Zubis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-Zubis">
      <a:majorFont>
        <a:latin typeface="Nexa Black"/>
        <a:ea typeface=""/>
        <a:cs typeface=""/>
      </a:majorFont>
      <a:minorFont>
        <a:latin typeface="Nexa Regular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321</Words>
  <Application>Microsoft Office PowerPoint</Application>
  <PresentationFormat>Bildschirmpräsentation (4:3)</PresentationFormat>
  <Paragraphs>106</Paragraphs>
  <Slides>21</Slides>
  <Notes>21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2" baseType="lpstr">
      <vt:lpstr>E-Zubis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Florian</dc:creator>
  <cp:lastModifiedBy>jboth</cp:lastModifiedBy>
  <cp:revision>616</cp:revision>
  <cp:lastPrinted>2017-05-08T07:52:42Z</cp:lastPrinted>
  <dcterms:created xsi:type="dcterms:W3CDTF">2015-12-16T11:04:35Z</dcterms:created>
  <dcterms:modified xsi:type="dcterms:W3CDTF">2017-05-31T09:49:17Z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1636128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D7.1.1</vt:lpwstr>
  </property>
</Properties>
</file>