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41" r:id="rId2"/>
    <p:sldId id="389" r:id="rId3"/>
    <p:sldId id="362" r:id="rId4"/>
    <p:sldId id="356" r:id="rId5"/>
    <p:sldId id="360" r:id="rId6"/>
    <p:sldId id="344" r:id="rId7"/>
    <p:sldId id="365" r:id="rId8"/>
    <p:sldId id="351" r:id="rId9"/>
    <p:sldId id="381" r:id="rId10"/>
    <p:sldId id="343" r:id="rId11"/>
    <p:sldId id="390" r:id="rId12"/>
    <p:sldId id="349" r:id="rId13"/>
    <p:sldId id="348" r:id="rId14"/>
    <p:sldId id="335" r:id="rId15"/>
    <p:sldId id="345" r:id="rId16"/>
    <p:sldId id="347" r:id="rId17"/>
    <p:sldId id="386" r:id="rId18"/>
    <p:sldId id="336" r:id="rId19"/>
    <p:sldId id="366" r:id="rId20"/>
    <p:sldId id="337" r:id="rId21"/>
    <p:sldId id="391" r:id="rId22"/>
    <p:sldId id="369" r:id="rId23"/>
    <p:sldId id="370" r:id="rId24"/>
    <p:sldId id="372" r:id="rId25"/>
    <p:sldId id="392" r:id="rId26"/>
    <p:sldId id="373" r:id="rId27"/>
    <p:sldId id="422" r:id="rId2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070">
          <p15:clr>
            <a:srgbClr val="A4A3A4"/>
          </p15:clr>
        </p15:guide>
        <p15:guide id="4" pos="13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 Runte" initials="CR" lastIdx="13" clrIdx="0"/>
  <p:cmAuthor id="1" name="jboth" initials="jab" lastIdx="2" clrIdx="1"/>
  <p:cmAuthor id="2" name="Jessica Schmitt" initials="JS" lastIdx="4" clrIdx="2"/>
  <p:cmAuthor id="3" name="Annette Farhan" initials="AF" lastIdx="12" clrIdx="3">
    <p:extLst>
      <p:ext uri="{19B8F6BF-5375-455C-9EA6-DF929625EA0E}">
        <p15:presenceInfo xmlns:p15="http://schemas.microsoft.com/office/powerpoint/2012/main" userId="S-1-5-21-69200084-478885357-2929859963-1287" providerId="AD"/>
      </p:ext>
    </p:extLst>
  </p:cmAuthor>
  <p:cmAuthor id="4" name="Gabi Schermuly-Wunderlich" initials="GS" lastIdx="1" clrIdx="4">
    <p:extLst>
      <p:ext uri="{19B8F6BF-5375-455C-9EA6-DF929625EA0E}">
        <p15:presenceInfo xmlns:p15="http://schemas.microsoft.com/office/powerpoint/2012/main" userId="S-1-5-21-69200084-478885357-2929859963-1252" providerId="AD"/>
      </p:ext>
    </p:extLst>
  </p:cmAuthor>
  <p:cmAuthor id="5" name="Schermuly-Wunderlich, Gabi (ARGE)" initials="SWG(" lastIdx="1" clrIdx="5">
    <p:extLst>
      <p:ext uri="{19B8F6BF-5375-455C-9EA6-DF929625EA0E}">
        <p15:presenceInfo xmlns:p15="http://schemas.microsoft.com/office/powerpoint/2012/main" userId="S::g.schermuly@arge-medien-zveh.de::40f14d21-7390-4fd4-84c9-0888049839bb" providerId="AD"/>
      </p:ext>
    </p:extLst>
  </p:cmAuthor>
  <p:cmAuthor id="6" name="Ludwig, Mareike (ZVEH)" initials="LM(" lastIdx="11" clrIdx="6">
    <p:extLst>
      <p:ext uri="{19B8F6BF-5375-455C-9EA6-DF929625EA0E}">
        <p15:presenceInfo xmlns:p15="http://schemas.microsoft.com/office/powerpoint/2012/main" userId="Ludwig, Mareike (ZVE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5D5"/>
    <a:srgbClr val="FF4542"/>
    <a:srgbClr val="FFDC00"/>
    <a:srgbClr val="FFDD00"/>
    <a:srgbClr val="F0F0F0"/>
    <a:srgbClr val="ECECE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94422" autoAdjust="0"/>
  </p:normalViewPr>
  <p:slideViewPr>
    <p:cSldViewPr>
      <p:cViewPr varScale="1">
        <p:scale>
          <a:sx n="101" d="100"/>
          <a:sy n="101" d="100"/>
        </p:scale>
        <p:origin x="1038" y="114"/>
      </p:cViewPr>
      <p:guideLst>
        <p:guide orient="horz" pos="2160"/>
        <p:guide pos="2880"/>
        <p:guide orient="horz" pos="2070"/>
        <p:guide pos="136"/>
      </p:guideLst>
    </p:cSldViewPr>
  </p:slideViewPr>
  <p:outlineViewPr>
    <p:cViewPr>
      <p:scale>
        <a:sx n="33" d="100"/>
        <a:sy n="33" d="100"/>
      </p:scale>
      <p:origin x="0" y="-17976"/>
    </p:cViewPr>
  </p:outlineViewPr>
  <p:notesTextViewPr>
    <p:cViewPr>
      <p:scale>
        <a:sx n="1" d="1"/>
        <a:sy n="1" d="1"/>
      </p:scale>
      <p:origin x="0" y="0"/>
    </p:cViewPr>
  </p:notesTextViewPr>
  <p:notesViewPr>
    <p:cSldViewPr>
      <p:cViewPr varScale="1">
        <p:scale>
          <a:sx n="114" d="100"/>
          <a:sy n="114" d="100"/>
        </p:scale>
        <p:origin x="251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E42E4E-C455-294A-A216-F506B9AC6FC5}" type="datetimeFigureOut">
              <a:rPr lang="de-DE" smtClean="0"/>
              <a:pPr/>
              <a:t>22.03.2021</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D2AC10-1FA2-834B-A309-3C4FD1981CFC}" type="slidenum">
              <a:rPr lang="de-DE" smtClean="0"/>
              <a:pPr/>
              <a:t>‹Nr.›</a:t>
            </a:fld>
            <a:endParaRPr lang="de-DE"/>
          </a:p>
        </p:txBody>
      </p:sp>
    </p:spTree>
    <p:extLst>
      <p:ext uri="{BB962C8B-B14F-4D97-AF65-F5344CB8AC3E}">
        <p14:creationId xmlns:p14="http://schemas.microsoft.com/office/powerpoint/2010/main" val="17778793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D5EBA-594D-EF44-B41E-FAA23AF5D107}" type="datetimeFigureOut">
              <a:rPr lang="de-DE" smtClean="0"/>
              <a:pPr/>
              <a:t>22.03.2021</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643F8-EA74-6B47-9C57-C64DDE0D7862}" type="slidenum">
              <a:rPr lang="de-DE" smtClean="0"/>
              <a:pPr/>
              <a:t>‹Nr.›</a:t>
            </a:fld>
            <a:endParaRPr lang="de-DE"/>
          </a:p>
        </p:txBody>
      </p:sp>
    </p:spTree>
    <p:extLst>
      <p:ext uri="{BB962C8B-B14F-4D97-AF65-F5344CB8AC3E}">
        <p14:creationId xmlns:p14="http://schemas.microsoft.com/office/powerpoint/2010/main" val="231643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10</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11</a:t>
            </a:fld>
            <a:endParaRPr lang="de-DE"/>
          </a:p>
        </p:txBody>
      </p:sp>
    </p:spTree>
    <p:extLst>
      <p:ext uri="{BB962C8B-B14F-4D97-AF65-F5344CB8AC3E}">
        <p14:creationId xmlns:p14="http://schemas.microsoft.com/office/powerpoint/2010/main" val="364846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12</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13</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14</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15</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16</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17</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18</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19</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a:t>
            </a:fld>
            <a:endParaRPr lang="de-DE"/>
          </a:p>
        </p:txBody>
      </p:sp>
    </p:spTree>
    <p:extLst>
      <p:ext uri="{BB962C8B-B14F-4D97-AF65-F5344CB8AC3E}">
        <p14:creationId xmlns:p14="http://schemas.microsoft.com/office/powerpoint/2010/main" val="1044721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20</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21</a:t>
            </a:fld>
            <a:endParaRPr lang="de-DE"/>
          </a:p>
        </p:txBody>
      </p:sp>
    </p:spTree>
    <p:extLst>
      <p:ext uri="{BB962C8B-B14F-4D97-AF65-F5344CB8AC3E}">
        <p14:creationId xmlns:p14="http://schemas.microsoft.com/office/powerpoint/2010/main" val="4225104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22</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23</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24</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25</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FA643F8-EA74-6B47-9C57-C64DDE0D7862}" type="slidenum">
              <a:rPr lang="de-DE" smtClean="0"/>
              <a:pPr/>
              <a:t>26</a:t>
            </a:fld>
            <a:endParaRPr lang="de-DE"/>
          </a:p>
        </p:txBody>
      </p:sp>
    </p:spTree>
    <p:extLst>
      <p:ext uri="{BB962C8B-B14F-4D97-AF65-F5344CB8AC3E}">
        <p14:creationId xmlns:p14="http://schemas.microsoft.com/office/powerpoint/2010/main" val="247177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3</a:t>
            </a:fld>
            <a:endParaRPr lang="de-DE"/>
          </a:p>
        </p:txBody>
      </p:sp>
    </p:spTree>
    <p:extLst>
      <p:ext uri="{BB962C8B-B14F-4D97-AF65-F5344CB8AC3E}">
        <p14:creationId xmlns:p14="http://schemas.microsoft.com/office/powerpoint/2010/main" val="53310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4</a:t>
            </a:fld>
            <a:endParaRPr lang="de-DE"/>
          </a:p>
        </p:txBody>
      </p:sp>
    </p:spTree>
    <p:extLst>
      <p:ext uri="{BB962C8B-B14F-4D97-AF65-F5344CB8AC3E}">
        <p14:creationId xmlns:p14="http://schemas.microsoft.com/office/powerpoint/2010/main" val="2620704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5</a:t>
            </a:fld>
            <a:endParaRPr lang="de-DE"/>
          </a:p>
        </p:txBody>
      </p:sp>
    </p:spTree>
    <p:extLst>
      <p:ext uri="{BB962C8B-B14F-4D97-AF65-F5344CB8AC3E}">
        <p14:creationId xmlns:p14="http://schemas.microsoft.com/office/powerpoint/2010/main" val="985035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6</a:t>
            </a:fld>
            <a:endParaRPr lang="de-DE"/>
          </a:p>
        </p:txBody>
      </p:sp>
    </p:spTree>
    <p:extLst>
      <p:ext uri="{BB962C8B-B14F-4D97-AF65-F5344CB8AC3E}">
        <p14:creationId xmlns:p14="http://schemas.microsoft.com/office/powerpoint/2010/main" val="2419991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7</a:t>
            </a:fld>
            <a:endParaRPr lang="de-DE"/>
          </a:p>
        </p:txBody>
      </p:sp>
    </p:spTree>
    <p:extLst>
      <p:ext uri="{BB962C8B-B14F-4D97-AF65-F5344CB8AC3E}">
        <p14:creationId xmlns:p14="http://schemas.microsoft.com/office/powerpoint/2010/main" val="626040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FA643F8-EA74-6B47-9C57-C64DDE0D7862}" type="slidenum">
              <a:rPr lang="de-DE" smtClean="0"/>
              <a:pPr/>
              <a:t>8</a:t>
            </a:fld>
            <a:endParaRPr lang="de-DE"/>
          </a:p>
        </p:txBody>
      </p:sp>
    </p:spTree>
    <p:extLst>
      <p:ext uri="{BB962C8B-B14F-4D97-AF65-F5344CB8AC3E}">
        <p14:creationId xmlns:p14="http://schemas.microsoft.com/office/powerpoint/2010/main" val="186566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FA643F8-EA74-6B47-9C57-C64DDE0D7862}" type="slidenum">
              <a:rPr lang="de-DE" smtClean="0"/>
              <a:pPr/>
              <a:t>9</a:t>
            </a:fld>
            <a:endParaRPr lang="de-DE"/>
          </a:p>
        </p:txBody>
      </p:sp>
    </p:spTree>
    <p:extLst>
      <p:ext uri="{BB962C8B-B14F-4D97-AF65-F5344CB8AC3E}">
        <p14:creationId xmlns:p14="http://schemas.microsoft.com/office/powerpoint/2010/main" val="19593708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8" name="Bild 7" descr="header-gruppenbild-zwei.png"/>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r="23" b="-1823"/>
          <a:stretch/>
        </p:blipFill>
        <p:spPr>
          <a:xfrm>
            <a:off x="0" y="764704"/>
            <a:ext cx="9144000" cy="4802975"/>
          </a:xfrm>
          <a:prstGeom prst="rect">
            <a:avLst/>
          </a:prstGeom>
        </p:spPr>
      </p:pic>
      <p:sp>
        <p:nvSpPr>
          <p:cNvPr id="12" name="Rechteck 11"/>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userDrawn="1"/>
        </p:nvSpPr>
        <p:spPr>
          <a:xfrm>
            <a:off x="0" y="4797152"/>
            <a:ext cx="6084168" cy="6480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sz="quarter" idx="10" hasCustomPrompt="1"/>
          </p:nvPr>
        </p:nvSpPr>
        <p:spPr>
          <a:xfrm>
            <a:off x="179115" y="4932363"/>
            <a:ext cx="5761037" cy="584200"/>
          </a:xfrm>
          <a:prstGeom prst="rect">
            <a:avLst/>
          </a:prstGeom>
        </p:spPr>
        <p:txBody>
          <a:bodyPr/>
          <a:lstStyle>
            <a:lvl1pPr marL="0" indent="0">
              <a:buNone/>
              <a:defRPr baseline="0">
                <a:latin typeface="Arial" charset="0"/>
                <a:ea typeface="Arial" charset="0"/>
                <a:cs typeface="Arial" charset="0"/>
              </a:defRPr>
            </a:lvl1pPr>
          </a:lstStyle>
          <a:p>
            <a:pPr lvl="0"/>
            <a:r>
              <a:rPr lang="de-DE" dirty="0"/>
              <a:t>Überschrift erste Zeile</a:t>
            </a:r>
          </a:p>
        </p:txBody>
      </p:sp>
      <p:sp>
        <p:nvSpPr>
          <p:cNvPr id="5" name="Textplatzhalter 4"/>
          <p:cNvSpPr>
            <a:spLocks noGrp="1"/>
          </p:cNvSpPr>
          <p:nvPr>
            <p:ph type="body" sz="quarter" idx="11" hasCustomPrompt="1"/>
          </p:nvPr>
        </p:nvSpPr>
        <p:spPr>
          <a:xfrm>
            <a:off x="179512" y="5443538"/>
            <a:ext cx="8424862" cy="646112"/>
          </a:xfrm>
          <a:prstGeom prst="rect">
            <a:avLst/>
          </a:prstGeom>
        </p:spPr>
        <p:txBody>
          <a:bodyPr/>
          <a:lstStyle>
            <a:lvl1pPr marL="0" indent="0">
              <a:buNone/>
              <a:defRPr sz="36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1424090394"/>
      </p:ext>
    </p:extLst>
  </p:cSld>
  <p:clrMapOvr>
    <a:masterClrMapping/>
  </p:clrMapOvr>
  <p:transition spd="med" advClick="0" advTm="5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mit Inhalt">
    <p:spTree>
      <p:nvGrpSpPr>
        <p:cNvPr id="1" name=""/>
        <p:cNvGrpSpPr/>
        <p:nvPr/>
      </p:nvGrpSpPr>
      <p:grpSpPr>
        <a:xfrm>
          <a:off x="0" y="0"/>
          <a:ext cx="0" cy="0"/>
          <a:chOff x="0" y="0"/>
          <a:chExt cx="0" cy="0"/>
        </a:xfrm>
      </p:grpSpPr>
      <p:sp>
        <p:nvSpPr>
          <p:cNvPr id="22" name="Textplatzhalter 21"/>
          <p:cNvSpPr>
            <a:spLocks noGrp="1"/>
          </p:cNvSpPr>
          <p:nvPr>
            <p:ph type="body" sz="quarter" idx="12" hasCustomPrompt="1"/>
          </p:nvPr>
        </p:nvSpPr>
        <p:spPr>
          <a:xfrm>
            <a:off x="251520" y="1555751"/>
            <a:ext cx="8498334" cy="4535363"/>
          </a:xfrm>
          <a:prstGeom prst="rect">
            <a:avLst/>
          </a:prstGeom>
        </p:spPr>
        <p:txBody>
          <a:bodyPr/>
          <a:lstStyle>
            <a:lvl1pPr marL="0" indent="0">
              <a:buNone/>
              <a:defRPr sz="1600" baseline="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2" name="Textfeld 11"/>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pPr/>
              <a:t>‹Nr.›</a:t>
            </a:fld>
            <a:endParaRPr lang="de-DE" sz="1000" dirty="0"/>
          </a:p>
        </p:txBody>
      </p:sp>
      <p:sp>
        <p:nvSpPr>
          <p:cNvPr id="9" name="Rechteck 8"/>
          <p:cNvSpPr/>
          <p:nvPr userDrawn="1"/>
        </p:nvSpPr>
        <p:spPr>
          <a:xfrm>
            <a:off x="0" y="745282"/>
            <a:ext cx="915546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platzhalter 21"/>
          <p:cNvSpPr>
            <a:spLocks noGrp="1"/>
          </p:cNvSpPr>
          <p:nvPr>
            <p:ph type="body" sz="quarter" idx="19" hasCustomPrompt="1"/>
          </p:nvPr>
        </p:nvSpPr>
        <p:spPr>
          <a:xfrm>
            <a:off x="251520" y="1555751"/>
            <a:ext cx="8498334" cy="4535363"/>
          </a:xfrm>
          <a:prstGeom prst="rect">
            <a:avLst/>
          </a:prstGeom>
        </p:spPr>
        <p:txBody>
          <a:bodyPr/>
          <a:lstStyle>
            <a:lvl1pPr marL="0" indent="0">
              <a:buNone/>
              <a:defRPr sz="1600" baseline="0">
                <a:latin typeface="Arial" charset="0"/>
                <a:ea typeface="Arial" charset="0"/>
                <a:cs typeface="Arial" charset="0"/>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3" name="Rechteck 12"/>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16"/>
          <p:cNvSpPr>
            <a:spLocks noGrp="1"/>
          </p:cNvSpPr>
          <p:nvPr>
            <p:ph type="body" sz="quarter" idx="20" hasCustomPrompt="1"/>
          </p:nvPr>
        </p:nvSpPr>
        <p:spPr>
          <a:xfrm>
            <a:off x="251520" y="548680"/>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17" name="Textplatzhalter 16"/>
          <p:cNvSpPr>
            <a:spLocks noGrp="1"/>
          </p:cNvSpPr>
          <p:nvPr>
            <p:ph type="body" sz="quarter" idx="21"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26" name="Textfeld 25"/>
          <p:cNvSpPr txBox="1"/>
          <p:nvPr userDrawn="1"/>
        </p:nvSpPr>
        <p:spPr>
          <a:xfrm>
            <a:off x="4355976"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4207529176"/>
      </p:ext>
    </p:extLst>
  </p:cSld>
  <p:clrMapOvr>
    <a:masterClrMapping/>
  </p:clrMapOvr>
  <p:transition spd="med" advClick="0" advTm="5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mit Inhalt und Bildern">
    <p:spTree>
      <p:nvGrpSpPr>
        <p:cNvPr id="1" name=""/>
        <p:cNvGrpSpPr/>
        <p:nvPr/>
      </p:nvGrpSpPr>
      <p:grpSpPr>
        <a:xfrm>
          <a:off x="0" y="0"/>
          <a:ext cx="0" cy="0"/>
          <a:chOff x="0" y="0"/>
          <a:chExt cx="0" cy="0"/>
        </a:xfrm>
      </p:grpSpPr>
      <p:sp>
        <p:nvSpPr>
          <p:cNvPr id="16" name="Rechteck 15"/>
          <p:cNvSpPr/>
          <p:nvPr userDrawn="1"/>
        </p:nvSpPr>
        <p:spPr>
          <a:xfrm>
            <a:off x="11460" y="836934"/>
            <a:ext cx="9144000" cy="602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Bildplatzhalter 12"/>
          <p:cNvSpPr>
            <a:spLocks noGrp="1"/>
          </p:cNvSpPr>
          <p:nvPr>
            <p:ph type="pic" sz="quarter" idx="12"/>
          </p:nvPr>
        </p:nvSpPr>
        <p:spPr>
          <a:xfrm>
            <a:off x="6167636" y="3068960"/>
            <a:ext cx="2714625" cy="1619250"/>
          </a:xfrm>
          <a:prstGeom prst="rect">
            <a:avLst/>
          </a:prstGeom>
        </p:spPr>
        <p:txBody>
          <a:bodyPr/>
          <a:lstStyle/>
          <a:p>
            <a:endParaRPr lang="de-DE" dirty="0"/>
          </a:p>
        </p:txBody>
      </p:sp>
      <p:sp>
        <p:nvSpPr>
          <p:cNvPr id="10" name="Bildplatzhalter 12"/>
          <p:cNvSpPr>
            <a:spLocks noGrp="1"/>
          </p:cNvSpPr>
          <p:nvPr>
            <p:ph type="pic" sz="quarter" idx="14"/>
          </p:nvPr>
        </p:nvSpPr>
        <p:spPr>
          <a:xfrm>
            <a:off x="6156175" y="4906094"/>
            <a:ext cx="2714625" cy="1691556"/>
          </a:xfrm>
          <a:prstGeom prst="rect">
            <a:avLst/>
          </a:prstGeom>
        </p:spPr>
        <p:txBody>
          <a:bodyPr/>
          <a:lstStyle/>
          <a:p>
            <a:endParaRPr lang="de-DE"/>
          </a:p>
        </p:txBody>
      </p:sp>
      <p:sp>
        <p:nvSpPr>
          <p:cNvPr id="11" name="Bildplatzhalter 12"/>
          <p:cNvSpPr>
            <a:spLocks noGrp="1"/>
          </p:cNvSpPr>
          <p:nvPr>
            <p:ph type="pic" sz="quarter" idx="15"/>
          </p:nvPr>
        </p:nvSpPr>
        <p:spPr>
          <a:xfrm>
            <a:off x="251520" y="3068639"/>
            <a:ext cx="5644902" cy="3528714"/>
          </a:xfrm>
          <a:prstGeom prst="rect">
            <a:avLst/>
          </a:prstGeom>
        </p:spPr>
        <p:txBody>
          <a:bodyPr/>
          <a:lstStyle/>
          <a:p>
            <a:endParaRPr lang="de-DE"/>
          </a:p>
        </p:txBody>
      </p:sp>
      <p:sp>
        <p:nvSpPr>
          <p:cNvPr id="14" name="Textplatzhalter 21"/>
          <p:cNvSpPr>
            <a:spLocks noGrp="1"/>
          </p:cNvSpPr>
          <p:nvPr>
            <p:ph type="body" sz="quarter" idx="16" hasCustomPrompt="1"/>
          </p:nvPr>
        </p:nvSpPr>
        <p:spPr>
          <a:xfrm>
            <a:off x="250825" y="1556792"/>
            <a:ext cx="8642350" cy="1368152"/>
          </a:xfrm>
          <a:prstGeom prst="rect">
            <a:avLst/>
          </a:prstGeom>
        </p:spPr>
        <p:txBody>
          <a:bodyPr/>
          <a:lstStyle>
            <a:lvl1pPr marL="0" indent="0">
              <a:buNone/>
              <a:defRPr sz="1600" b="0" i="0" baseline="0">
                <a:latin typeface="Arial" charset="0"/>
                <a:ea typeface="Arial" charset="0"/>
                <a:cs typeface="Arial" charset="0"/>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de-DE" dirty="0"/>
              <a:t>Inhaltstext hier eintragen</a:t>
            </a:r>
          </a:p>
        </p:txBody>
      </p:sp>
      <p:sp>
        <p:nvSpPr>
          <p:cNvPr id="12" name="Rechteck 11"/>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5" name="Rechteck 14"/>
          <p:cNvSpPr/>
          <p:nvPr userDrawn="1"/>
        </p:nvSpPr>
        <p:spPr>
          <a:xfrm>
            <a:off x="11460" y="745282"/>
            <a:ext cx="9144000" cy="81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p:cNvSpPr/>
          <p:nvPr userDrawn="1"/>
        </p:nvSpPr>
        <p:spPr>
          <a:xfrm>
            <a:off x="2051720" y="332656"/>
            <a:ext cx="411591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16"/>
          <p:cNvSpPr>
            <a:spLocks noGrp="1"/>
          </p:cNvSpPr>
          <p:nvPr>
            <p:ph type="body" sz="quarter" idx="19"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24" name="Textplatzhalter 16"/>
          <p:cNvSpPr>
            <a:spLocks noGrp="1"/>
          </p:cNvSpPr>
          <p:nvPr>
            <p:ph type="body" sz="quarter" idx="20"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3852476644"/>
      </p:ext>
    </p:extLst>
  </p:cSld>
  <p:clrMapOvr>
    <a:masterClrMapping/>
  </p:clrMapOvr>
  <p:transition spd="med" advClick="0" advTm="5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it Boxen und Bildern">
    <p:spTree>
      <p:nvGrpSpPr>
        <p:cNvPr id="1" name=""/>
        <p:cNvGrpSpPr/>
        <p:nvPr/>
      </p:nvGrpSpPr>
      <p:grpSpPr>
        <a:xfrm>
          <a:off x="0" y="0"/>
          <a:ext cx="0" cy="0"/>
          <a:chOff x="0" y="0"/>
          <a:chExt cx="0" cy="0"/>
        </a:xfrm>
      </p:grpSpPr>
      <p:sp>
        <p:nvSpPr>
          <p:cNvPr id="12" name="Rechteck 11"/>
          <p:cNvSpPr/>
          <p:nvPr userDrawn="1"/>
        </p:nvSpPr>
        <p:spPr>
          <a:xfrm>
            <a:off x="0" y="836934"/>
            <a:ext cx="9144000" cy="60210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Bildplatzhalter 18"/>
          <p:cNvSpPr>
            <a:spLocks noGrp="1"/>
          </p:cNvSpPr>
          <p:nvPr>
            <p:ph type="pic" sz="quarter" idx="17"/>
          </p:nvPr>
        </p:nvSpPr>
        <p:spPr>
          <a:xfrm>
            <a:off x="6456140" y="1628775"/>
            <a:ext cx="2363787" cy="1411288"/>
          </a:xfrm>
          <a:prstGeom prst="rect">
            <a:avLst/>
          </a:prstGeom>
        </p:spPr>
        <p:txBody>
          <a:bodyPr/>
          <a:lstStyle/>
          <a:p>
            <a:endParaRPr lang="de-DE"/>
          </a:p>
        </p:txBody>
      </p:sp>
      <p:sp>
        <p:nvSpPr>
          <p:cNvPr id="20" name="Bildplatzhalter 18"/>
          <p:cNvSpPr>
            <a:spLocks noGrp="1"/>
          </p:cNvSpPr>
          <p:nvPr>
            <p:ph type="pic" sz="quarter" idx="18"/>
          </p:nvPr>
        </p:nvSpPr>
        <p:spPr>
          <a:xfrm>
            <a:off x="6456685" y="3299759"/>
            <a:ext cx="2363787" cy="1411288"/>
          </a:xfrm>
          <a:prstGeom prst="rect">
            <a:avLst/>
          </a:prstGeom>
        </p:spPr>
        <p:txBody>
          <a:bodyPr/>
          <a:lstStyle/>
          <a:p>
            <a:endParaRPr lang="de-DE"/>
          </a:p>
        </p:txBody>
      </p:sp>
      <p:sp>
        <p:nvSpPr>
          <p:cNvPr id="21" name="Bildplatzhalter 18"/>
          <p:cNvSpPr>
            <a:spLocks noGrp="1"/>
          </p:cNvSpPr>
          <p:nvPr>
            <p:ph type="pic" sz="quarter" idx="19"/>
          </p:nvPr>
        </p:nvSpPr>
        <p:spPr>
          <a:xfrm>
            <a:off x="6456685" y="4970743"/>
            <a:ext cx="2363787" cy="1411288"/>
          </a:xfrm>
          <a:prstGeom prst="rect">
            <a:avLst/>
          </a:prstGeom>
        </p:spPr>
        <p:txBody>
          <a:bodyPr/>
          <a:lstStyle/>
          <a:p>
            <a:endParaRPr lang="de-DE"/>
          </a:p>
        </p:txBody>
      </p:sp>
      <p:sp>
        <p:nvSpPr>
          <p:cNvPr id="25" name="Textplatzhalter 24"/>
          <p:cNvSpPr>
            <a:spLocks noGrp="1"/>
          </p:cNvSpPr>
          <p:nvPr>
            <p:ph type="body" sz="quarter" idx="21" hasCustomPrompt="1"/>
          </p:nvPr>
        </p:nvSpPr>
        <p:spPr>
          <a:xfrm>
            <a:off x="395536" y="1989138"/>
            <a:ext cx="5688632" cy="1812925"/>
          </a:xfrm>
          <a:prstGeom prst="rect">
            <a:avLst/>
          </a:prstGeom>
        </p:spPr>
        <p:txBody>
          <a:bodyPr/>
          <a:lstStyle>
            <a:lvl1pPr>
              <a:defRPr sz="1400" b="0" i="0">
                <a:latin typeface="Arial" charset="0"/>
                <a:ea typeface="Arial" charset="0"/>
                <a:cs typeface="Arial" charset="0"/>
              </a:defRPr>
            </a:lvl1pPr>
            <a:lvl2pPr>
              <a:defRPr lang="de-DE" sz="1400" kern="1200" baseline="0" dirty="0" smtClean="0">
                <a:solidFill>
                  <a:schemeClr val="tx1"/>
                </a:solidFill>
                <a:latin typeface="+mn-lt"/>
                <a:ea typeface="+mn-ea"/>
                <a:cs typeface="+mn-cs"/>
              </a:defRPr>
            </a:lvl2pPr>
          </a:lstStyle>
          <a:p>
            <a:pPr lvl="0"/>
            <a:r>
              <a:rPr lang="de-DE" dirty="0"/>
              <a:t>Aufzählungen</a:t>
            </a:r>
          </a:p>
        </p:txBody>
      </p:sp>
      <p:sp>
        <p:nvSpPr>
          <p:cNvPr id="26" name="Rechteck 25"/>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platzhalter 24"/>
          <p:cNvSpPr>
            <a:spLocks noGrp="1"/>
          </p:cNvSpPr>
          <p:nvPr>
            <p:ph type="body" sz="quarter" idx="25" hasCustomPrompt="1"/>
          </p:nvPr>
        </p:nvSpPr>
        <p:spPr>
          <a:xfrm>
            <a:off x="395536" y="4582021"/>
            <a:ext cx="5688632" cy="1812925"/>
          </a:xfrm>
          <a:prstGeom prst="rect">
            <a:avLst/>
          </a:prstGeom>
        </p:spPr>
        <p:txBody>
          <a:bodyPr/>
          <a:lstStyle>
            <a:lvl1pPr>
              <a:defRPr sz="1400" b="0" i="0">
                <a:latin typeface="Arial" charset="0"/>
                <a:ea typeface="Arial" charset="0"/>
                <a:cs typeface="Arial" charset="0"/>
              </a:defRPr>
            </a:lvl1pPr>
            <a:lvl2pPr>
              <a:defRPr lang="de-DE" sz="1400" kern="1200" baseline="0" dirty="0" smtClean="0">
                <a:solidFill>
                  <a:schemeClr val="tx1"/>
                </a:solidFill>
                <a:latin typeface="+mn-lt"/>
                <a:ea typeface="+mn-ea"/>
                <a:cs typeface="+mn-cs"/>
              </a:defRPr>
            </a:lvl2pPr>
          </a:lstStyle>
          <a:p>
            <a:pPr lvl="0"/>
            <a:r>
              <a:rPr lang="de-DE" dirty="0"/>
              <a:t>Aufzählungen</a:t>
            </a:r>
          </a:p>
        </p:txBody>
      </p:sp>
      <p:sp>
        <p:nvSpPr>
          <p:cNvPr id="34" name="Textplatzhalter 33"/>
          <p:cNvSpPr>
            <a:spLocks noGrp="1"/>
          </p:cNvSpPr>
          <p:nvPr>
            <p:ph type="body" sz="quarter" idx="26" hasCustomPrompt="1"/>
          </p:nvPr>
        </p:nvSpPr>
        <p:spPr>
          <a:xfrm>
            <a:off x="395858" y="1700213"/>
            <a:ext cx="5688013" cy="288925"/>
          </a:xfrm>
          <a:prstGeom prst="rect">
            <a:avLst/>
          </a:prstGeom>
        </p:spPr>
        <p:txBody>
          <a:bodyPr/>
          <a:lstStyle>
            <a:lvl1pPr marL="0" indent="0">
              <a:buNone/>
              <a:defRPr sz="1600" b="1" i="0">
                <a:latin typeface="Arial Black" charset="0"/>
                <a:ea typeface="Arial Black" charset="0"/>
                <a:cs typeface="Arial Black" charset="0"/>
              </a:defRPr>
            </a:lvl1pPr>
          </a:lstStyle>
          <a:p>
            <a:pPr lvl="0"/>
            <a:r>
              <a:rPr lang="de-DE" dirty="0"/>
              <a:t>Überschrift</a:t>
            </a:r>
          </a:p>
        </p:txBody>
      </p:sp>
      <p:sp>
        <p:nvSpPr>
          <p:cNvPr id="35" name="Textplatzhalter 33"/>
          <p:cNvSpPr>
            <a:spLocks noGrp="1"/>
          </p:cNvSpPr>
          <p:nvPr>
            <p:ph type="body" sz="quarter" idx="27" hasCustomPrompt="1"/>
          </p:nvPr>
        </p:nvSpPr>
        <p:spPr>
          <a:xfrm>
            <a:off x="395858" y="4293096"/>
            <a:ext cx="5688013" cy="288925"/>
          </a:xfrm>
          <a:prstGeom prst="rect">
            <a:avLst/>
          </a:prstGeom>
        </p:spPr>
        <p:txBody>
          <a:bodyPr/>
          <a:lstStyle>
            <a:lvl1pPr marL="0" indent="0">
              <a:buNone/>
              <a:defRPr sz="1600" b="1" i="0">
                <a:latin typeface="Arial Black" charset="0"/>
                <a:ea typeface="Arial Black" charset="0"/>
                <a:cs typeface="Arial Black" charset="0"/>
              </a:defRPr>
            </a:lvl1pPr>
          </a:lstStyle>
          <a:p>
            <a:pPr lvl="0"/>
            <a:r>
              <a:rPr lang="de-DE" dirty="0"/>
              <a:t>Überschrift</a:t>
            </a:r>
          </a:p>
        </p:txBody>
      </p:sp>
      <p:sp>
        <p:nvSpPr>
          <p:cNvPr id="16" name="Textfeld 15"/>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5" name="Rechteck 14"/>
          <p:cNvSpPr/>
          <p:nvPr userDrawn="1"/>
        </p:nvSpPr>
        <p:spPr>
          <a:xfrm>
            <a:off x="11460" y="745282"/>
            <a:ext cx="9144000" cy="736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p:cNvSpPr/>
          <p:nvPr userDrawn="1"/>
        </p:nvSpPr>
        <p:spPr>
          <a:xfrm>
            <a:off x="1691680" y="332656"/>
            <a:ext cx="447595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platzhalter 16"/>
          <p:cNvSpPr>
            <a:spLocks noGrp="1"/>
          </p:cNvSpPr>
          <p:nvPr>
            <p:ph type="body" sz="quarter" idx="28"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24" name="Textplatzhalter 16"/>
          <p:cNvSpPr>
            <a:spLocks noGrp="1"/>
          </p:cNvSpPr>
          <p:nvPr>
            <p:ph type="body" sz="quarter" idx="29"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Tree>
    <p:extLst>
      <p:ext uri="{BB962C8B-B14F-4D97-AF65-F5344CB8AC3E}">
        <p14:creationId xmlns:p14="http://schemas.microsoft.com/office/powerpoint/2010/main" val="4289287340"/>
      </p:ext>
    </p:extLst>
  </p:cSld>
  <p:clrMapOvr>
    <a:masterClrMapping/>
  </p:clrMapOvr>
  <p:transition spd="med" advClick="0" advTm="5000">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4"/>
          <p:cNvSpPr/>
          <p:nvPr userDrawn="1"/>
        </p:nvSpPr>
        <p:spPr>
          <a:xfrm>
            <a:off x="728759" y="1150629"/>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grpSp>
        <p:nvGrpSpPr>
          <p:cNvPr id="71" name="Gruppieren 12"/>
          <p:cNvGrpSpPr/>
          <p:nvPr userDrawn="1"/>
        </p:nvGrpSpPr>
        <p:grpSpPr>
          <a:xfrm>
            <a:off x="3345210" y="2367660"/>
            <a:ext cx="3603054" cy="1043879"/>
            <a:chOff x="3345210" y="2511676"/>
            <a:chExt cx="3603054" cy="1043879"/>
          </a:xfrm>
        </p:grpSpPr>
        <p:cxnSp>
          <p:nvCxnSpPr>
            <p:cNvPr id="72" name="Gerade Verbindung 71"/>
            <p:cNvCxnSpPr/>
            <p:nvPr/>
          </p:nvCxnSpPr>
          <p:spPr>
            <a:xfrm>
              <a:off x="3804256" y="2511676"/>
              <a:ext cx="3144008"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a:stCxn id="89" idx="0"/>
              <a:endCxn id="110" idx="1"/>
            </p:cNvCxnSpPr>
            <p:nvPr/>
          </p:nvCxnSpPr>
          <p:spPr>
            <a:xfrm flipV="1">
              <a:off x="3875880" y="2654462"/>
              <a:ext cx="3070077" cy="155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a:stCxn id="88" idx="0"/>
            </p:cNvCxnSpPr>
            <p:nvPr/>
          </p:nvCxnSpPr>
          <p:spPr>
            <a:xfrm>
              <a:off x="3947888" y="2799708"/>
              <a:ext cx="3000376"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a:stCxn id="90" idx="2"/>
            </p:cNvCxnSpPr>
            <p:nvPr/>
          </p:nvCxnSpPr>
          <p:spPr>
            <a:xfrm>
              <a:off x="3345210" y="2970722"/>
              <a:ext cx="0" cy="584833"/>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6" name="Gerade Verbindung 75"/>
            <p:cNvCxnSpPr>
              <a:stCxn id="89" idx="2"/>
            </p:cNvCxnSpPr>
            <p:nvPr/>
          </p:nvCxnSpPr>
          <p:spPr>
            <a:xfrm>
              <a:off x="3489226" y="3042667"/>
              <a:ext cx="0" cy="512888"/>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a:stCxn id="88" idx="2"/>
            </p:cNvCxnSpPr>
            <p:nvPr/>
          </p:nvCxnSpPr>
          <p:spPr>
            <a:xfrm>
              <a:off x="3633242" y="3114354"/>
              <a:ext cx="0" cy="44120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sp>
          <p:nvSpPr>
            <p:cNvPr id="78" name="Bogen 77"/>
            <p:cNvSpPr/>
            <p:nvPr/>
          </p:nvSpPr>
          <p:spPr>
            <a:xfrm flipH="1">
              <a:off x="3633242" y="2799708"/>
              <a:ext cx="629292" cy="6292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9" name="Bogen 78"/>
            <p:cNvSpPr/>
            <p:nvPr/>
          </p:nvSpPr>
          <p:spPr>
            <a:xfrm flipH="1">
              <a:off x="3489226" y="2656013"/>
              <a:ext cx="773308" cy="773308"/>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0" name="Bogen 79"/>
            <p:cNvSpPr/>
            <p:nvPr/>
          </p:nvSpPr>
          <p:spPr>
            <a:xfrm flipH="1">
              <a:off x="3345210" y="2511676"/>
              <a:ext cx="918092" cy="9180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grpSp>
        <p:nvGrpSpPr>
          <p:cNvPr id="81" name="Gruppieren 26"/>
          <p:cNvGrpSpPr/>
          <p:nvPr userDrawn="1"/>
        </p:nvGrpSpPr>
        <p:grpSpPr>
          <a:xfrm>
            <a:off x="5580112" y="2898651"/>
            <a:ext cx="288032" cy="1285529"/>
            <a:chOff x="5580112" y="2167955"/>
            <a:chExt cx="288032" cy="2160241"/>
          </a:xfrm>
        </p:grpSpPr>
        <p:cxnSp>
          <p:nvCxnSpPr>
            <p:cNvPr id="82" name="Gerade Verbindung 81"/>
            <p:cNvCxnSpPr/>
            <p:nvPr/>
          </p:nvCxnSpPr>
          <p:spPr>
            <a:xfrm>
              <a:off x="5580112" y="2167956"/>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3" name="Gerade Verbindung 82"/>
            <p:cNvCxnSpPr/>
            <p:nvPr/>
          </p:nvCxnSpPr>
          <p:spPr>
            <a:xfrm>
              <a:off x="5724128" y="2167956"/>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4" name="Gerade Verbindung 83"/>
            <p:cNvCxnSpPr/>
            <p:nvPr/>
          </p:nvCxnSpPr>
          <p:spPr>
            <a:xfrm>
              <a:off x="5868144" y="2167955"/>
              <a:ext cx="0" cy="216024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85" name="Gruppieren 30"/>
          <p:cNvGrpSpPr/>
          <p:nvPr userDrawn="1"/>
        </p:nvGrpSpPr>
        <p:grpSpPr>
          <a:xfrm>
            <a:off x="1086503" y="2852935"/>
            <a:ext cx="288032" cy="2160241"/>
            <a:chOff x="1086503" y="2996951"/>
            <a:chExt cx="288032" cy="2160241"/>
          </a:xfrm>
        </p:grpSpPr>
        <p:cxnSp>
          <p:nvCxnSpPr>
            <p:cNvPr id="86" name="Gerade Verbindung 85"/>
            <p:cNvCxnSpPr/>
            <p:nvPr/>
          </p:nvCxnSpPr>
          <p:spPr>
            <a:xfrm>
              <a:off x="1086503" y="2996952"/>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1230519" y="2996952"/>
              <a:ext cx="0" cy="216024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88" name="Gerade Verbindung 87"/>
            <p:cNvCxnSpPr/>
            <p:nvPr/>
          </p:nvCxnSpPr>
          <p:spPr>
            <a:xfrm>
              <a:off x="1374535" y="2996951"/>
              <a:ext cx="0" cy="216024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89" name="Gruppieren 34"/>
          <p:cNvGrpSpPr/>
          <p:nvPr userDrawn="1"/>
        </p:nvGrpSpPr>
        <p:grpSpPr>
          <a:xfrm>
            <a:off x="2202627" y="3808141"/>
            <a:ext cx="4745637" cy="288032"/>
            <a:chOff x="2202627" y="3952157"/>
            <a:chExt cx="4745637" cy="288032"/>
          </a:xfrm>
        </p:grpSpPr>
        <p:cxnSp>
          <p:nvCxnSpPr>
            <p:cNvPr id="90" name="Gerade Verbindung 89"/>
            <p:cNvCxnSpPr/>
            <p:nvPr/>
          </p:nvCxnSpPr>
          <p:spPr>
            <a:xfrm>
              <a:off x="2202627" y="3952157"/>
              <a:ext cx="4745637"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1" name="Gerade Verbindung 90"/>
            <p:cNvCxnSpPr>
              <a:stCxn id="108" idx="3"/>
              <a:endCxn id="112" idx="1"/>
            </p:cNvCxnSpPr>
            <p:nvPr/>
          </p:nvCxnSpPr>
          <p:spPr>
            <a:xfrm flipV="1">
              <a:off x="2209448" y="4085481"/>
              <a:ext cx="4738816" cy="1142"/>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2" name="Gerade Verbindung 91"/>
            <p:cNvCxnSpPr/>
            <p:nvPr/>
          </p:nvCxnSpPr>
          <p:spPr>
            <a:xfrm>
              <a:off x="2202627" y="4240189"/>
              <a:ext cx="4745637"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grpSp>
        <p:nvGrpSpPr>
          <p:cNvPr id="93" name="Gruppieren 38"/>
          <p:cNvGrpSpPr/>
          <p:nvPr userDrawn="1"/>
        </p:nvGrpSpPr>
        <p:grpSpPr>
          <a:xfrm>
            <a:off x="0" y="2367981"/>
            <a:ext cx="827584" cy="288032"/>
            <a:chOff x="14139" y="2511997"/>
            <a:chExt cx="827584" cy="288032"/>
          </a:xfrm>
        </p:grpSpPr>
        <p:cxnSp>
          <p:nvCxnSpPr>
            <p:cNvPr id="94" name="Gerade Verbindung 93"/>
            <p:cNvCxnSpPr/>
            <p:nvPr/>
          </p:nvCxnSpPr>
          <p:spPr>
            <a:xfrm>
              <a:off x="14139" y="2511997"/>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5" name="Gerade Verbindung 94"/>
            <p:cNvCxnSpPr/>
            <p:nvPr/>
          </p:nvCxnSpPr>
          <p:spPr>
            <a:xfrm>
              <a:off x="14139" y="2656460"/>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96" name="Gerade Verbindung 95"/>
            <p:cNvCxnSpPr/>
            <p:nvPr/>
          </p:nvCxnSpPr>
          <p:spPr>
            <a:xfrm>
              <a:off x="14139" y="2800029"/>
              <a:ext cx="827584"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grpSp>
      <p:sp>
        <p:nvSpPr>
          <p:cNvPr id="97" name="Rechteck 96"/>
          <p:cNvSpPr/>
          <p:nvPr userDrawn="1"/>
        </p:nvSpPr>
        <p:spPr>
          <a:xfrm>
            <a:off x="267861" y="1916832"/>
            <a:ext cx="1944216" cy="1171229"/>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b="1" i="0" dirty="0">
                <a:solidFill>
                  <a:schemeClr val="tx1"/>
                </a:solidFill>
                <a:latin typeface="Arial Black" charset="0"/>
                <a:ea typeface="Arial Black" charset="0"/>
                <a:cs typeface="Arial Black" charset="0"/>
              </a:rPr>
              <a:t>Ausbildung</a:t>
            </a:r>
          </a:p>
        </p:txBody>
      </p:sp>
      <p:sp>
        <p:nvSpPr>
          <p:cNvPr id="98" name="Rectangle 5"/>
          <p:cNvSpPr>
            <a:spLocks noChangeArrowheads="1"/>
          </p:cNvSpPr>
          <p:nvPr userDrawn="1"/>
        </p:nvSpPr>
        <p:spPr bwMode="auto">
          <a:xfrm>
            <a:off x="265232" y="3356992"/>
            <a:ext cx="1944216" cy="1171229"/>
          </a:xfrm>
          <a:prstGeom prst="rect">
            <a:avLst/>
          </a:prstGeom>
          <a:solidFill>
            <a:srgbClr val="FFDD00"/>
          </a:solidFill>
          <a:ln w="9525">
            <a:noFill/>
            <a:miter lim="800000"/>
            <a:headEnd/>
            <a:tailEnd/>
          </a:ln>
          <a:effectLst/>
        </p:spPr>
        <p:txBody>
          <a:bodyPr wrap="none" lIns="90000" tIns="46800" rIns="90000" bIns="46800" anchor="ctr"/>
          <a:lstStyle/>
          <a:p>
            <a:pPr>
              <a:defRPr/>
            </a:pPr>
            <a:r>
              <a:rPr lang="de-DE" sz="1400" b="1" i="0" dirty="0">
                <a:latin typeface="Arial Black" charset="0"/>
                <a:ea typeface="Arial Black" charset="0"/>
                <a:cs typeface="Arial Black" charset="0"/>
              </a:rPr>
              <a:t>Angestellte(r)</a:t>
            </a:r>
            <a:br>
              <a:rPr lang="de-DE" sz="1400" b="1" i="0" dirty="0">
                <a:latin typeface="Arial Black" charset="0"/>
                <a:ea typeface="Arial Black" charset="0"/>
                <a:cs typeface="Arial Black" charset="0"/>
              </a:rPr>
            </a:br>
            <a:r>
              <a:rPr lang="de-DE" sz="1400" b="1" i="0" dirty="0">
                <a:latin typeface="Arial Black" charset="0"/>
                <a:ea typeface="Arial Black" charset="0"/>
                <a:cs typeface="Arial Black" charset="0"/>
              </a:rPr>
              <a:t>Fachmann/-frau </a:t>
            </a:r>
          </a:p>
          <a:p>
            <a:pPr>
              <a:defRPr/>
            </a:pPr>
            <a:r>
              <a:rPr lang="de-DE" sz="1400" b="1" i="0" dirty="0">
                <a:latin typeface="Arial Black" charset="0"/>
                <a:ea typeface="Arial Black" charset="0"/>
                <a:cs typeface="Arial Black" charset="0"/>
              </a:rPr>
              <a:t>im E-Handwerk</a:t>
            </a:r>
          </a:p>
        </p:txBody>
      </p:sp>
      <p:sp>
        <p:nvSpPr>
          <p:cNvPr id="99" name="Rectangle 5"/>
          <p:cNvSpPr>
            <a:spLocks noChangeArrowheads="1"/>
          </p:cNvSpPr>
          <p:nvPr userDrawn="1"/>
        </p:nvSpPr>
        <p:spPr bwMode="auto">
          <a:xfrm>
            <a:off x="2497907" y="3356992"/>
            <a:ext cx="1944216" cy="1171229"/>
          </a:xfrm>
          <a:prstGeom prst="rect">
            <a:avLst/>
          </a:prstGeom>
          <a:solidFill>
            <a:srgbClr val="FFDD00"/>
          </a:solidFill>
          <a:ln w="9525">
            <a:noFill/>
            <a:miter lim="800000"/>
            <a:headEnd/>
            <a:tailEnd/>
          </a:ln>
          <a:effectLst/>
        </p:spPr>
        <p:txBody>
          <a:bodyPr wrap="none" lIns="90000" tIns="46800" rIns="90000" bIns="46800" anchor="ctr"/>
          <a:lstStyle/>
          <a:p>
            <a:r>
              <a:rPr lang="de-DE" sz="1400" b="1" i="0" dirty="0">
                <a:latin typeface="Arial Black" charset="0"/>
                <a:ea typeface="Arial Black" charset="0"/>
                <a:cs typeface="Arial Black" charset="0"/>
              </a:rPr>
              <a:t>Meister/-in im</a:t>
            </a:r>
            <a:br>
              <a:rPr lang="de-DE" sz="1400" b="1" i="0" dirty="0">
                <a:latin typeface="Arial Black" charset="0"/>
                <a:ea typeface="Arial Black" charset="0"/>
                <a:cs typeface="Arial Black" charset="0"/>
              </a:rPr>
            </a:br>
            <a:r>
              <a:rPr lang="de-DE" sz="1400" b="1" i="0" dirty="0">
                <a:latin typeface="Arial Black" charset="0"/>
                <a:ea typeface="Arial Black" charset="0"/>
                <a:cs typeface="Arial Black" charset="0"/>
              </a:rPr>
              <a:t>E-Handwerk</a:t>
            </a:r>
          </a:p>
        </p:txBody>
      </p:sp>
      <p:sp>
        <p:nvSpPr>
          <p:cNvPr id="100" name="Rectangle 5"/>
          <p:cNvSpPr>
            <a:spLocks noChangeArrowheads="1"/>
          </p:cNvSpPr>
          <p:nvPr userDrawn="1"/>
        </p:nvSpPr>
        <p:spPr bwMode="auto">
          <a:xfrm>
            <a:off x="6945957" y="1916832"/>
            <a:ext cx="1946523" cy="1187228"/>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Eigenes </a:t>
            </a:r>
          </a:p>
          <a:p>
            <a:r>
              <a:rPr lang="de-DE" sz="1400" b="1" i="0" dirty="0">
                <a:solidFill>
                  <a:schemeClr val="bg1"/>
                </a:solidFill>
                <a:latin typeface="Arial Black" charset="0"/>
                <a:ea typeface="Arial Black" charset="0"/>
                <a:cs typeface="Arial Black" charset="0"/>
              </a:rPr>
              <a:t>Unternehmen</a:t>
            </a:r>
          </a:p>
        </p:txBody>
      </p:sp>
      <p:sp>
        <p:nvSpPr>
          <p:cNvPr id="102" name="Rectangle 5"/>
          <p:cNvSpPr>
            <a:spLocks noChangeArrowheads="1"/>
          </p:cNvSpPr>
          <p:nvPr userDrawn="1"/>
        </p:nvSpPr>
        <p:spPr bwMode="auto">
          <a:xfrm>
            <a:off x="6948264" y="3355850"/>
            <a:ext cx="1944216" cy="1171229"/>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(internationale)</a:t>
            </a:r>
          </a:p>
          <a:p>
            <a:r>
              <a:rPr lang="de-DE" sz="1400" b="1" i="0" dirty="0">
                <a:solidFill>
                  <a:schemeClr val="bg1"/>
                </a:solidFill>
                <a:latin typeface="Arial Black" charset="0"/>
                <a:ea typeface="Arial Black" charset="0"/>
                <a:cs typeface="Arial Black" charset="0"/>
              </a:rPr>
              <a:t>Expertenkarriere</a:t>
            </a:r>
          </a:p>
          <a:p>
            <a:r>
              <a:rPr lang="de-DE" sz="1400" b="1" i="0" dirty="0">
                <a:solidFill>
                  <a:schemeClr val="bg1"/>
                </a:solidFill>
                <a:latin typeface="Arial Black" charset="0"/>
                <a:ea typeface="Arial Black" charset="0"/>
                <a:cs typeface="Arial Black" charset="0"/>
              </a:rPr>
              <a:t>als Angestellte/-r</a:t>
            </a:r>
          </a:p>
        </p:txBody>
      </p:sp>
      <p:sp>
        <p:nvSpPr>
          <p:cNvPr id="103" name="Rectangle 5"/>
          <p:cNvSpPr>
            <a:spLocks noChangeArrowheads="1"/>
          </p:cNvSpPr>
          <p:nvPr userDrawn="1"/>
        </p:nvSpPr>
        <p:spPr bwMode="auto">
          <a:xfrm>
            <a:off x="4730155" y="3356991"/>
            <a:ext cx="1944216" cy="1171231"/>
          </a:xfrm>
          <a:prstGeom prst="rect">
            <a:avLst/>
          </a:prstGeom>
          <a:solidFill>
            <a:schemeClr val="bg1">
              <a:lumMod val="85000"/>
            </a:schemeClr>
          </a:solidFill>
          <a:ln>
            <a:noFill/>
          </a:ln>
        </p:spPr>
        <p:txBody>
          <a:bodyPr wrap="none" lIns="90000" tIns="46800" rIns="90000" bIns="468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200" b="0" i="0" kern="0" dirty="0">
                <a:solidFill>
                  <a:schemeClr val="tx1">
                    <a:lumMod val="75000"/>
                    <a:lumOff val="25000"/>
                  </a:schemeClr>
                </a:solidFill>
                <a:latin typeface="Arial" charset="0"/>
                <a:ea typeface="Arial" charset="0"/>
                <a:cs typeface="Arial" charset="0"/>
              </a:rPr>
              <a:t>Naturwissenschaftliches</a:t>
            </a:r>
          </a:p>
          <a:p>
            <a:pPr eaLnBrk="1" hangingPunct="1">
              <a:defRPr/>
            </a:pPr>
            <a:r>
              <a:rPr lang="de-DE" altLang="de-DE" sz="1200" b="0" i="0" kern="0" dirty="0">
                <a:solidFill>
                  <a:schemeClr val="tx1">
                    <a:lumMod val="75000"/>
                    <a:lumOff val="25000"/>
                  </a:schemeClr>
                </a:solidFill>
                <a:latin typeface="Arial" charset="0"/>
                <a:ea typeface="Arial" charset="0"/>
                <a:cs typeface="Arial" charset="0"/>
              </a:rPr>
              <a:t>oder kaufmännisches</a:t>
            </a:r>
          </a:p>
          <a:p>
            <a:pPr eaLnBrk="1" hangingPunct="1">
              <a:defRPr/>
            </a:pPr>
            <a:r>
              <a:rPr lang="de-DE" altLang="de-DE" sz="1200" b="0" i="0" kern="0" dirty="0">
                <a:solidFill>
                  <a:schemeClr val="tx1">
                    <a:lumMod val="75000"/>
                    <a:lumOff val="25000"/>
                  </a:schemeClr>
                </a:solidFill>
                <a:latin typeface="Arial" charset="0"/>
                <a:ea typeface="Arial" charset="0"/>
                <a:cs typeface="Arial" charset="0"/>
              </a:rPr>
              <a:t>Studium</a:t>
            </a:r>
          </a:p>
        </p:txBody>
      </p:sp>
      <p:sp>
        <p:nvSpPr>
          <p:cNvPr id="104" name="Rectangle 5"/>
          <p:cNvSpPr>
            <a:spLocks noChangeArrowheads="1"/>
          </p:cNvSpPr>
          <p:nvPr userDrawn="1"/>
        </p:nvSpPr>
        <p:spPr bwMode="auto">
          <a:xfrm>
            <a:off x="258411" y="4797152"/>
            <a:ext cx="1944216" cy="1171229"/>
          </a:xfrm>
          <a:prstGeom prst="rect">
            <a:avLst/>
          </a:prstGeom>
          <a:solidFill>
            <a:schemeClr val="bg1">
              <a:lumMod val="85000"/>
            </a:schemeClr>
          </a:solidFill>
          <a:ln>
            <a:noFill/>
          </a:ln>
        </p:spPr>
        <p:txBody>
          <a:bodyPr wrap="none" lIns="90000" tIns="46800" rIns="90000" bIns="46800" anchor="ctr"/>
          <a:lstStyle/>
          <a:p>
            <a:r>
              <a:rPr lang="de-DE" altLang="de-DE" sz="1200" b="0" i="1" kern="0" dirty="0">
                <a:solidFill>
                  <a:schemeClr val="tx1">
                    <a:lumMod val="75000"/>
                    <a:lumOff val="25000"/>
                  </a:schemeClr>
                </a:solidFill>
                <a:latin typeface="Arial" charset="0"/>
                <a:ea typeface="Arial" charset="0"/>
                <a:cs typeface="Arial" charset="0"/>
              </a:rPr>
              <a:t>Gewerblich-technische</a:t>
            </a:r>
          </a:p>
          <a:p>
            <a:r>
              <a:rPr lang="de-DE" altLang="de-DE" sz="1200" b="0" i="1" kern="0" dirty="0">
                <a:solidFill>
                  <a:schemeClr val="tx1">
                    <a:lumMod val="75000"/>
                    <a:lumOff val="25000"/>
                  </a:schemeClr>
                </a:solidFill>
                <a:latin typeface="Arial" charset="0"/>
                <a:ea typeface="Arial" charset="0"/>
                <a:cs typeface="Arial" charset="0"/>
              </a:rPr>
              <a:t>Weiterbildungen</a:t>
            </a:r>
          </a:p>
          <a:p>
            <a:endParaRPr lang="de-DE" altLang="de-DE" sz="1200" b="0" i="1" kern="0" dirty="0">
              <a:solidFill>
                <a:schemeClr val="tx1">
                  <a:lumMod val="75000"/>
                  <a:lumOff val="25000"/>
                </a:schemeClr>
              </a:solidFill>
              <a:latin typeface="Arial" charset="0"/>
              <a:ea typeface="Arial" charset="0"/>
              <a:cs typeface="Arial" charset="0"/>
            </a:endParaRPr>
          </a:p>
          <a:p>
            <a:r>
              <a:rPr lang="de-DE" altLang="de-DE" sz="1200" b="0" i="1" kern="0" dirty="0">
                <a:solidFill>
                  <a:schemeClr val="tx1">
                    <a:lumMod val="75000"/>
                    <a:lumOff val="25000"/>
                  </a:schemeClr>
                </a:solidFill>
                <a:latin typeface="Arial" charset="0"/>
                <a:ea typeface="Arial" charset="0"/>
                <a:cs typeface="Arial" charset="0"/>
              </a:rPr>
              <a:t>Kaufmännische Fort- und </a:t>
            </a:r>
          </a:p>
          <a:p>
            <a:r>
              <a:rPr lang="de-DE" altLang="de-DE" sz="1200" b="0" i="1" kern="0" dirty="0">
                <a:solidFill>
                  <a:schemeClr val="tx1">
                    <a:lumMod val="75000"/>
                    <a:lumOff val="25000"/>
                  </a:schemeClr>
                </a:solidFill>
                <a:latin typeface="Arial" charset="0"/>
                <a:ea typeface="Arial" charset="0"/>
                <a:cs typeface="Arial" charset="0"/>
              </a:rPr>
              <a:t>Weiterbildungen</a:t>
            </a:r>
          </a:p>
        </p:txBody>
      </p:sp>
      <p:grpSp>
        <p:nvGrpSpPr>
          <p:cNvPr id="105" name="Gruppieren 50"/>
          <p:cNvGrpSpPr/>
          <p:nvPr userDrawn="1"/>
        </p:nvGrpSpPr>
        <p:grpSpPr>
          <a:xfrm flipV="1">
            <a:off x="3345210" y="4527079"/>
            <a:ext cx="3603054" cy="1043879"/>
            <a:chOff x="3345210" y="2511676"/>
            <a:chExt cx="3603054" cy="1043879"/>
          </a:xfrm>
        </p:grpSpPr>
        <p:cxnSp>
          <p:nvCxnSpPr>
            <p:cNvPr id="106" name="Gerade Verbindung 105"/>
            <p:cNvCxnSpPr/>
            <p:nvPr/>
          </p:nvCxnSpPr>
          <p:spPr>
            <a:xfrm>
              <a:off x="3804256" y="2511676"/>
              <a:ext cx="3144008"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flipV="1">
              <a:off x="3875880" y="2654462"/>
              <a:ext cx="3070077" cy="155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p:cNvCxnSpPr/>
            <p:nvPr/>
          </p:nvCxnSpPr>
          <p:spPr>
            <a:xfrm>
              <a:off x="3947888" y="2799708"/>
              <a:ext cx="3000376" cy="0"/>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p:cNvCxnSpPr/>
            <p:nvPr/>
          </p:nvCxnSpPr>
          <p:spPr>
            <a:xfrm>
              <a:off x="3345210" y="2970722"/>
              <a:ext cx="0" cy="584833"/>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p:cNvCxnSpPr/>
            <p:nvPr/>
          </p:nvCxnSpPr>
          <p:spPr>
            <a:xfrm>
              <a:off x="3489226" y="3042667"/>
              <a:ext cx="0" cy="512888"/>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p:nvCxnSpPr>
          <p:spPr>
            <a:xfrm>
              <a:off x="3633242" y="3114354"/>
              <a:ext cx="0" cy="441201"/>
            </a:xfrm>
            <a:prstGeom prst="line">
              <a:avLst/>
            </a:prstGeom>
            <a:ln w="38100">
              <a:solidFill>
                <a:srgbClr val="FFDD00"/>
              </a:solidFill>
            </a:ln>
          </p:spPr>
          <p:style>
            <a:lnRef idx="1">
              <a:schemeClr val="accent1"/>
            </a:lnRef>
            <a:fillRef idx="0">
              <a:schemeClr val="accent1"/>
            </a:fillRef>
            <a:effectRef idx="0">
              <a:schemeClr val="accent1"/>
            </a:effectRef>
            <a:fontRef idx="minor">
              <a:schemeClr val="tx1"/>
            </a:fontRef>
          </p:style>
        </p:cxnSp>
        <p:sp>
          <p:nvSpPr>
            <p:cNvPr id="112" name="Bogen 111"/>
            <p:cNvSpPr/>
            <p:nvPr/>
          </p:nvSpPr>
          <p:spPr>
            <a:xfrm flipH="1">
              <a:off x="3633242" y="2799708"/>
              <a:ext cx="629292" cy="6292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3" name="Bogen 112"/>
            <p:cNvSpPr/>
            <p:nvPr/>
          </p:nvSpPr>
          <p:spPr>
            <a:xfrm flipH="1">
              <a:off x="3489226" y="2656013"/>
              <a:ext cx="773308" cy="773308"/>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4" name="Bogen 113"/>
            <p:cNvSpPr/>
            <p:nvPr/>
          </p:nvSpPr>
          <p:spPr>
            <a:xfrm flipH="1">
              <a:off x="3345210" y="2511676"/>
              <a:ext cx="918092" cy="918092"/>
            </a:xfrm>
            <a:prstGeom prst="arc">
              <a:avLst/>
            </a:prstGeom>
            <a:ln w="3810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sp>
        <p:nvSpPr>
          <p:cNvPr id="115" name="Bogen 114"/>
          <p:cNvSpPr/>
          <p:nvPr userDrawn="1"/>
        </p:nvSpPr>
        <p:spPr>
          <a:xfrm flipH="1">
            <a:off x="5580112" y="2656013"/>
            <a:ext cx="360040" cy="567161"/>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6" name="Bogen 115"/>
          <p:cNvSpPr/>
          <p:nvPr userDrawn="1"/>
        </p:nvSpPr>
        <p:spPr>
          <a:xfrm flipH="1">
            <a:off x="5724490" y="2655691"/>
            <a:ext cx="360040" cy="567161"/>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7" name="Bogen 116"/>
          <p:cNvSpPr/>
          <p:nvPr userDrawn="1"/>
        </p:nvSpPr>
        <p:spPr>
          <a:xfrm flipH="1">
            <a:off x="5868141" y="2654424"/>
            <a:ext cx="341261" cy="580995"/>
          </a:xfrm>
          <a:prstGeom prst="arc">
            <a:avLst/>
          </a:prstGeom>
          <a:ln w="38100">
            <a:solidFill>
              <a:srgbClr val="FFDC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sp>
        <p:nvSpPr>
          <p:cNvPr id="101" name="Rectangle 5"/>
          <p:cNvSpPr>
            <a:spLocks noChangeArrowheads="1"/>
          </p:cNvSpPr>
          <p:nvPr userDrawn="1"/>
        </p:nvSpPr>
        <p:spPr bwMode="auto">
          <a:xfrm>
            <a:off x="6945372" y="4797152"/>
            <a:ext cx="1944216" cy="1171229"/>
          </a:xfrm>
          <a:prstGeom prst="rect">
            <a:avLst/>
          </a:prstGeom>
          <a:solidFill>
            <a:srgbClr val="FF4542"/>
          </a:solidFill>
          <a:ln w="9525">
            <a:noFill/>
            <a:miter lim="800000"/>
            <a:headEnd/>
            <a:tailEnd/>
          </a:ln>
          <a:effectLst/>
        </p:spPr>
        <p:txBody>
          <a:bodyPr wrap="none" lIns="90000" tIns="46800" rIns="90000" bIns="46800" anchor="ctr"/>
          <a:lstStyle/>
          <a:p>
            <a:r>
              <a:rPr lang="de-DE" sz="1400" b="1" i="0" dirty="0">
                <a:solidFill>
                  <a:schemeClr val="bg1"/>
                </a:solidFill>
                <a:latin typeface="Arial Black" charset="0"/>
                <a:ea typeface="Arial Black" charset="0"/>
                <a:cs typeface="Arial Black" charset="0"/>
              </a:rPr>
              <a:t>Gefragte(r)</a:t>
            </a:r>
          </a:p>
          <a:p>
            <a:r>
              <a:rPr lang="de-DE" sz="1400" b="1" i="0" dirty="0">
                <a:solidFill>
                  <a:schemeClr val="bg1"/>
                </a:solidFill>
                <a:latin typeface="Arial Black" charset="0"/>
                <a:ea typeface="Arial Black" charset="0"/>
                <a:cs typeface="Arial Black" charset="0"/>
              </a:rPr>
              <a:t>Experte/-in im</a:t>
            </a:r>
          </a:p>
          <a:p>
            <a:r>
              <a:rPr lang="de-DE" sz="1400" b="1" i="0" dirty="0">
                <a:solidFill>
                  <a:schemeClr val="bg1"/>
                </a:solidFill>
                <a:latin typeface="Arial Black" charset="0"/>
                <a:ea typeface="Arial Black" charset="0"/>
                <a:cs typeface="Arial Black" charset="0"/>
              </a:rPr>
              <a:t>E-Handwerk</a:t>
            </a:r>
          </a:p>
        </p:txBody>
      </p:sp>
    </p:spTree>
    <p:extLst>
      <p:ext uri="{BB962C8B-B14F-4D97-AF65-F5344CB8AC3E}">
        <p14:creationId xmlns:p14="http://schemas.microsoft.com/office/powerpoint/2010/main" val="4141445137"/>
      </p:ext>
    </p:extLst>
  </p:cSld>
  <p:clrMapOvr>
    <a:masterClrMapping/>
  </p:clrMapOvr>
  <p:transition spd="med" advClick="0" advTm="5000">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pic>
        <p:nvPicPr>
          <p:cNvPr id="2" name="Bild 1" descr="Meister-Grafik.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08" y="980728"/>
            <a:ext cx="7632848" cy="5953622"/>
          </a:xfrm>
          <a:prstGeom prst="rect">
            <a:avLst/>
          </a:prstGeom>
        </p:spPr>
      </p:pic>
    </p:spTree>
    <p:extLst>
      <p:ext uri="{BB962C8B-B14F-4D97-AF65-F5344CB8AC3E}">
        <p14:creationId xmlns:p14="http://schemas.microsoft.com/office/powerpoint/2010/main" val="1315927036"/>
      </p:ext>
    </p:extLst>
  </p:cSld>
  <p:clrMapOvr>
    <a:masterClrMapping/>
  </p:clrMapOvr>
  <p:transition spd="med" advClick="0" advTm="5000">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nfografik">
    <p:spTree>
      <p:nvGrpSpPr>
        <p:cNvPr id="1" name=""/>
        <p:cNvGrpSpPr/>
        <p:nvPr/>
      </p:nvGrpSpPr>
      <p:grpSpPr>
        <a:xfrm>
          <a:off x="0" y="0"/>
          <a:ext cx="0" cy="0"/>
          <a:chOff x="0" y="0"/>
          <a:chExt cx="0" cy="0"/>
        </a:xfrm>
      </p:grpSpPr>
      <p:sp>
        <p:nvSpPr>
          <p:cNvPr id="16" name="Rechteck 15"/>
          <p:cNvSpPr/>
          <p:nvPr userDrawn="1"/>
        </p:nvSpPr>
        <p:spPr>
          <a:xfrm>
            <a:off x="0" y="819472"/>
            <a:ext cx="9180512" cy="6038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0" y="76688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userDrawn="1"/>
        </p:nvSpPr>
        <p:spPr>
          <a:xfrm>
            <a:off x="0" y="332656"/>
            <a:ext cx="616763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platzhalter 16"/>
          <p:cNvSpPr>
            <a:spLocks noGrp="1"/>
          </p:cNvSpPr>
          <p:nvPr>
            <p:ph type="body" sz="quarter" idx="17" hasCustomPrompt="1"/>
          </p:nvPr>
        </p:nvSpPr>
        <p:spPr>
          <a:xfrm>
            <a:off x="251520" y="529035"/>
            <a:ext cx="5832475" cy="360263"/>
          </a:xfrm>
          <a:prstGeom prst="rect">
            <a:avLst/>
          </a:prstGeom>
        </p:spPr>
        <p:txBody>
          <a:bodyPr/>
          <a:lstStyle>
            <a:lvl1pPr marL="0" indent="0">
              <a:buNone/>
              <a:defRPr sz="2000" baseline="0">
                <a:latin typeface="Arial" charset="0"/>
                <a:ea typeface="Arial" charset="0"/>
                <a:cs typeface="Arial" charset="0"/>
              </a:defRPr>
            </a:lvl1pPr>
          </a:lstStyle>
          <a:p>
            <a:pPr lvl="0"/>
            <a:r>
              <a:rPr lang="de-DE" dirty="0"/>
              <a:t>Überschrift erste Zeile</a:t>
            </a:r>
          </a:p>
        </p:txBody>
      </p:sp>
      <p:sp>
        <p:nvSpPr>
          <p:cNvPr id="70" name="Textplatzhalter 16"/>
          <p:cNvSpPr>
            <a:spLocks noGrp="1"/>
          </p:cNvSpPr>
          <p:nvPr>
            <p:ph type="body" sz="quarter" idx="18" hasCustomPrompt="1"/>
          </p:nvPr>
        </p:nvSpPr>
        <p:spPr>
          <a:xfrm>
            <a:off x="251520" y="836712"/>
            <a:ext cx="8641084" cy="432048"/>
          </a:xfrm>
          <a:prstGeom prst="rect">
            <a:avLst/>
          </a:prstGeom>
        </p:spPr>
        <p:txBody>
          <a:bodyPr/>
          <a:lstStyle>
            <a:lvl1pPr marL="0" indent="0">
              <a:buNone/>
              <a:defRPr sz="2000" b="1" i="0">
                <a:latin typeface="Arial Black" charset="0"/>
                <a:ea typeface="Arial Black" charset="0"/>
                <a:cs typeface="Arial Black" charset="0"/>
              </a:defRPr>
            </a:lvl1pPr>
          </a:lstStyle>
          <a:p>
            <a:pPr lvl="0"/>
            <a:r>
              <a:rPr lang="de-DE" dirty="0"/>
              <a:t>Überschrift zweite Zeile</a:t>
            </a:r>
          </a:p>
        </p:txBody>
      </p:sp>
      <p:sp>
        <p:nvSpPr>
          <p:cNvPr id="55" name="Textfeld 54"/>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b="0" i="0" smtClean="0">
                <a:latin typeface="Arial" charset="0"/>
                <a:ea typeface="Arial" charset="0"/>
                <a:cs typeface="Arial" charset="0"/>
              </a:rPr>
              <a:pPr/>
              <a:t>‹Nr.›</a:t>
            </a:fld>
            <a:endParaRPr lang="de-DE" sz="1000" b="0" i="0" dirty="0">
              <a:latin typeface="Arial" charset="0"/>
              <a:ea typeface="Arial" charset="0"/>
              <a:cs typeface="Arial" charset="0"/>
            </a:endParaRPr>
          </a:p>
        </p:txBody>
      </p:sp>
      <p:pic>
        <p:nvPicPr>
          <p:cNvPr id="4" name="Bild 3" descr="Z-Card-PPT.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459432"/>
            <a:ext cx="8792308" cy="6858000"/>
          </a:xfrm>
          <a:prstGeom prst="rect">
            <a:avLst/>
          </a:prstGeom>
        </p:spPr>
      </p:pic>
    </p:spTree>
    <p:extLst>
      <p:ext uri="{BB962C8B-B14F-4D97-AF65-F5344CB8AC3E}">
        <p14:creationId xmlns:p14="http://schemas.microsoft.com/office/powerpoint/2010/main" val="3125987137"/>
      </p:ext>
    </p:extLst>
  </p:cSld>
  <p:clrMapOvr>
    <a:masterClrMapping/>
  </p:clrMapOvr>
  <p:transition spd="med" advClick="0" advTm="5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pic>
        <p:nvPicPr>
          <p:cNvPr id="2" name="Bild 1" descr="gruppenbild-header-zwei.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4" b="7"/>
          <a:stretch/>
        </p:blipFill>
        <p:spPr>
          <a:xfrm>
            <a:off x="0" y="763726"/>
            <a:ext cx="9144000" cy="4520197"/>
          </a:xfrm>
          <a:prstGeom prst="rect">
            <a:avLst/>
          </a:prstGeom>
        </p:spPr>
      </p:pic>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457200" indent="-457200">
              <a:buFontTx/>
              <a:buChar char="-"/>
              <a:defRPr sz="2400" b="0" i="0">
                <a:latin typeface="Arial" charset="0"/>
                <a:ea typeface="Arial" charset="0"/>
                <a:cs typeface="Arial" charset="0"/>
              </a:defRPr>
            </a:lvl1pPr>
          </a:lstStyle>
          <a:p>
            <a:pPr lvl="0"/>
            <a:r>
              <a:rPr lang="de-DE" dirty="0"/>
              <a:t>Inhaltsaufzählungen</a:t>
            </a:r>
          </a:p>
        </p:txBody>
      </p:sp>
      <p:sp>
        <p:nvSpPr>
          <p:cNvPr id="8" name="Textfeld 7"/>
          <p:cNvSpPr txBox="1"/>
          <p:nvPr userDrawn="1"/>
        </p:nvSpPr>
        <p:spPr>
          <a:xfrm>
            <a:off x="4319972" y="6567155"/>
            <a:ext cx="504056" cy="246221"/>
          </a:xfrm>
          <a:prstGeom prst="rect">
            <a:avLst/>
          </a:prstGeom>
          <a:noFill/>
        </p:spPr>
        <p:txBody>
          <a:bodyPr wrap="square" rtlCol="0">
            <a:spAutoFit/>
          </a:bodyPr>
          <a:lstStyle/>
          <a:p>
            <a:fld id="{76E4B946-CF01-694F-B1CC-021120B815DB}"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680426089"/>
      </p:ext>
    </p:extLst>
  </p:cSld>
  <p:clrMapOvr>
    <a:masterClrMapping/>
  </p:clrMapOvr>
  <p:transition spd="med" advClick="0" advTm="5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urzbeschreibung">
    <p:spTree>
      <p:nvGrpSpPr>
        <p:cNvPr id="1" name=""/>
        <p:cNvGrpSpPr/>
        <p:nvPr/>
      </p:nvGrpSpPr>
      <p:grpSpPr>
        <a:xfrm>
          <a:off x="0" y="0"/>
          <a:ext cx="0" cy="0"/>
          <a:chOff x="0" y="0"/>
          <a:chExt cx="0" cy="0"/>
        </a:xfrm>
      </p:grpSpPr>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Inhaltstext</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4278015664"/>
      </p:ext>
    </p:extLst>
  </p:cSld>
  <p:clrMapOvr>
    <a:masterClrMapping/>
  </p:clrMapOvr>
  <p:transition spd="med" advClick="0" advTm="5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Kurzbeschreibung">
    <p:spTree>
      <p:nvGrpSpPr>
        <p:cNvPr id="1" name=""/>
        <p:cNvGrpSpPr/>
        <p:nvPr/>
      </p:nvGrpSpPr>
      <p:grpSpPr>
        <a:xfrm>
          <a:off x="0" y="0"/>
          <a:ext cx="0" cy="0"/>
          <a:chOff x="0" y="0"/>
          <a:chExt cx="0" cy="0"/>
        </a:xfrm>
      </p:grpSpPr>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userDrawn="1"/>
        </p:nvSpPr>
        <p:spPr>
          <a:xfrm>
            <a:off x="323528" y="2636912"/>
            <a:ext cx="4860032" cy="3384376"/>
          </a:xfrm>
          <a:prstGeom prst="rect">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FFDD00">
                  <a:alpha val="0"/>
                </a:srgbClr>
              </a:solidFill>
            </a:endParaRPr>
          </a:p>
        </p:txBody>
      </p:sp>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15" name="Textplatzhalter 14"/>
          <p:cNvSpPr>
            <a:spLocks noGrp="1"/>
          </p:cNvSpPr>
          <p:nvPr>
            <p:ph type="body" sz="quarter" idx="10" hasCustomPrompt="1"/>
          </p:nvPr>
        </p:nvSpPr>
        <p:spPr>
          <a:xfrm>
            <a:off x="539552" y="3501008"/>
            <a:ext cx="4320033" cy="2232248"/>
          </a:xfrm>
          <a:prstGeom prst="rect">
            <a:avLst/>
          </a:prstGeom>
        </p:spPr>
        <p:txBody>
          <a:bodyPr/>
          <a:lstStyle>
            <a:lvl1pPr marL="0" indent="0">
              <a:buNone/>
              <a:defRPr sz="3000" b="1" i="0">
                <a:latin typeface="Arial Black" charset="0"/>
                <a:ea typeface="Arial Black" charset="0"/>
                <a:cs typeface="Arial Black" charset="0"/>
              </a:defRPr>
            </a:lvl1pPr>
          </a:lstStyle>
          <a:p>
            <a:pPr lvl="0"/>
            <a:r>
              <a:rPr lang="de-DE" dirty="0"/>
              <a:t>Fachrichtung</a:t>
            </a:r>
          </a:p>
        </p:txBody>
      </p:sp>
      <p:sp>
        <p:nvSpPr>
          <p:cNvPr id="17" name="Textplatzhalter 14"/>
          <p:cNvSpPr>
            <a:spLocks noGrp="1"/>
          </p:cNvSpPr>
          <p:nvPr>
            <p:ph type="body" sz="quarter" idx="11" hasCustomPrompt="1"/>
          </p:nvPr>
        </p:nvSpPr>
        <p:spPr>
          <a:xfrm>
            <a:off x="539552" y="3140968"/>
            <a:ext cx="4320033" cy="360040"/>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Elektroniker/-in</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1726892513"/>
      </p:ext>
    </p:extLst>
  </p:cSld>
  <p:clrMapOvr>
    <a:masterClrMapping/>
  </p:clrMapOvr>
  <p:transition spd="med" advClick="0" advTm="5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urzbeschreibung">
    <p:spTree>
      <p:nvGrpSpPr>
        <p:cNvPr id="1" name=""/>
        <p:cNvGrpSpPr/>
        <p:nvPr/>
      </p:nvGrpSpPr>
      <p:grpSpPr>
        <a:xfrm>
          <a:off x="0" y="0"/>
          <a:ext cx="0" cy="0"/>
          <a:chOff x="0" y="0"/>
          <a:chExt cx="0" cy="0"/>
        </a:xfrm>
      </p:grpSpPr>
      <p:sp>
        <p:nvSpPr>
          <p:cNvPr id="10" name="Bildplatzhalter 2"/>
          <p:cNvSpPr>
            <a:spLocks noGrp="1"/>
          </p:cNvSpPr>
          <p:nvPr>
            <p:ph type="pic" sz="quarter" idx="12"/>
          </p:nvPr>
        </p:nvSpPr>
        <p:spPr>
          <a:xfrm>
            <a:off x="0" y="765175"/>
            <a:ext cx="9180513" cy="4608513"/>
          </a:xfrm>
          <a:prstGeom prst="rect">
            <a:avLst/>
          </a:prstGeom>
        </p:spPr>
        <p:txBody>
          <a:bodyPr vert="horz"/>
          <a:lstStyle>
            <a:lvl1pPr marL="0" indent="0">
              <a:buNone/>
              <a:defRPr/>
            </a:lvl1pPr>
          </a:lstStyle>
          <a:p>
            <a:endParaRPr lang="de-DE" dirty="0"/>
          </a:p>
        </p:txBody>
      </p:sp>
      <p:sp>
        <p:nvSpPr>
          <p:cNvPr id="14" name="Inhaltsplatzhalter 5"/>
          <p:cNvSpPr>
            <a:spLocks noGrp="1"/>
          </p:cNvSpPr>
          <p:nvPr>
            <p:ph sz="quarter" idx="13" hasCustomPrompt="1"/>
          </p:nvPr>
        </p:nvSpPr>
        <p:spPr>
          <a:xfrm>
            <a:off x="323850" y="2636838"/>
            <a:ext cx="4859850" cy="3384550"/>
          </a:xfrm>
          <a:prstGeom prst="rect">
            <a:avLst/>
          </a:prstGeom>
        </p:spPr>
        <p:txBody>
          <a:bodyPr vert="horz"/>
          <a:lstStyle>
            <a:lvl1pPr marL="0" indent="0">
              <a:buNone/>
              <a:defRPr sz="1000" baseline="0"/>
            </a:lvl1pPr>
          </a:lstStyle>
          <a:p>
            <a:pPr lvl="0"/>
            <a:r>
              <a:rPr lang="de-DE" dirty="0"/>
              <a:t>Bitte Hintergrund einfärben</a:t>
            </a:r>
          </a:p>
        </p:txBody>
      </p:sp>
      <p:sp>
        <p:nvSpPr>
          <p:cNvPr id="4" name="Rechteck 3"/>
          <p:cNvSpPr/>
          <p:nvPr userDrawn="1"/>
        </p:nvSpPr>
        <p:spPr>
          <a:xfrm>
            <a:off x="0" y="5373216"/>
            <a:ext cx="9144000" cy="14847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14"/>
          <p:cNvSpPr>
            <a:spLocks noGrp="1"/>
          </p:cNvSpPr>
          <p:nvPr>
            <p:ph type="body" sz="quarter" idx="10" hasCustomPrompt="1"/>
          </p:nvPr>
        </p:nvSpPr>
        <p:spPr>
          <a:xfrm>
            <a:off x="539999" y="2946648"/>
            <a:ext cx="4320033" cy="554360"/>
          </a:xfrm>
          <a:prstGeom prst="rect">
            <a:avLst/>
          </a:prstGeom>
        </p:spPr>
        <p:txBody>
          <a:bodyPr/>
          <a:lstStyle>
            <a:lvl1pPr marL="0" indent="0">
              <a:buNone/>
              <a:defRPr b="1" i="0">
                <a:latin typeface="Arial Black" charset="0"/>
                <a:ea typeface="Arial Black" charset="0"/>
                <a:cs typeface="Arial Black" charset="0"/>
              </a:defRPr>
            </a:lvl1pPr>
          </a:lstStyle>
          <a:p>
            <a:pPr lvl="0"/>
            <a:r>
              <a:rPr lang="de-DE" dirty="0"/>
              <a:t>Überschrift</a:t>
            </a:r>
          </a:p>
        </p:txBody>
      </p:sp>
      <p:sp>
        <p:nvSpPr>
          <p:cNvPr id="17" name="Textplatzhalter 14"/>
          <p:cNvSpPr>
            <a:spLocks noGrp="1"/>
          </p:cNvSpPr>
          <p:nvPr>
            <p:ph type="body" sz="quarter" idx="11" hasCustomPrompt="1"/>
          </p:nvPr>
        </p:nvSpPr>
        <p:spPr>
          <a:xfrm>
            <a:off x="539999" y="3573016"/>
            <a:ext cx="4320033" cy="2304256"/>
          </a:xfrm>
          <a:prstGeom prst="rect">
            <a:avLst/>
          </a:prstGeom>
        </p:spPr>
        <p:txBody>
          <a:bodyPr/>
          <a:lstStyle>
            <a:lvl1pPr marL="0" indent="0">
              <a:buFontTx/>
              <a:buNone/>
              <a:defRPr sz="1600" b="0" i="0">
                <a:latin typeface="Arial" charset="0"/>
                <a:ea typeface="Arial" charset="0"/>
                <a:cs typeface="Arial" charset="0"/>
              </a:defRPr>
            </a:lvl1pPr>
          </a:lstStyle>
          <a:p>
            <a:pPr lvl="0"/>
            <a:r>
              <a:rPr lang="de-DE" dirty="0"/>
              <a:t>Inhaltstext</a:t>
            </a:r>
          </a:p>
        </p:txBody>
      </p:sp>
      <p:sp>
        <p:nvSpPr>
          <p:cNvPr id="9" name="Textfeld 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Tree>
    <p:extLst>
      <p:ext uri="{BB962C8B-B14F-4D97-AF65-F5344CB8AC3E}">
        <p14:creationId xmlns:p14="http://schemas.microsoft.com/office/powerpoint/2010/main" val="2308686233"/>
      </p:ext>
    </p:extLst>
  </p:cSld>
  <p:clrMapOvr>
    <a:masterClrMapping/>
  </p:clrMapOvr>
  <p:transition spd="med" advClick="0" advTm="5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3" name="Bildplatzhalter 12"/>
          <p:cNvSpPr>
            <a:spLocks noGrp="1"/>
          </p:cNvSpPr>
          <p:nvPr>
            <p:ph type="pic" sz="quarter" idx="10"/>
          </p:nvPr>
        </p:nvSpPr>
        <p:spPr>
          <a:xfrm>
            <a:off x="3203848" y="1161678"/>
            <a:ext cx="2714625" cy="1619250"/>
          </a:xfrm>
          <a:prstGeom prst="rect">
            <a:avLst/>
          </a:prstGeom>
        </p:spPr>
        <p:txBody>
          <a:bodyPr/>
          <a:lstStyle/>
          <a:p>
            <a:endParaRPr lang="de-DE"/>
          </a:p>
        </p:txBody>
      </p:sp>
      <p:sp>
        <p:nvSpPr>
          <p:cNvPr id="15" name="Bildplatzhalter 12"/>
          <p:cNvSpPr>
            <a:spLocks noGrp="1"/>
          </p:cNvSpPr>
          <p:nvPr>
            <p:ph type="pic" sz="quarter" idx="11"/>
          </p:nvPr>
        </p:nvSpPr>
        <p:spPr>
          <a:xfrm>
            <a:off x="251520" y="1161678"/>
            <a:ext cx="2714625" cy="1619250"/>
          </a:xfrm>
          <a:prstGeom prst="rect">
            <a:avLst/>
          </a:prstGeom>
        </p:spPr>
        <p:txBody>
          <a:bodyPr/>
          <a:lstStyle/>
          <a:p>
            <a:endParaRPr lang="de-DE"/>
          </a:p>
        </p:txBody>
      </p:sp>
      <p:sp>
        <p:nvSpPr>
          <p:cNvPr id="16" name="Bildplatzhalter 12"/>
          <p:cNvSpPr>
            <a:spLocks noGrp="1"/>
          </p:cNvSpPr>
          <p:nvPr>
            <p:ph type="pic" sz="quarter" idx="12"/>
          </p:nvPr>
        </p:nvSpPr>
        <p:spPr>
          <a:xfrm>
            <a:off x="6156175" y="4906094"/>
            <a:ext cx="2714625" cy="1691556"/>
          </a:xfrm>
          <a:prstGeom prst="rect">
            <a:avLst/>
          </a:prstGeom>
        </p:spPr>
        <p:txBody>
          <a:bodyPr/>
          <a:lstStyle/>
          <a:p>
            <a:endParaRPr lang="de-DE"/>
          </a:p>
        </p:txBody>
      </p:sp>
      <p:sp>
        <p:nvSpPr>
          <p:cNvPr id="17" name="Bildplatzhalter 12"/>
          <p:cNvSpPr>
            <a:spLocks noGrp="1"/>
          </p:cNvSpPr>
          <p:nvPr>
            <p:ph type="pic" sz="quarter" idx="13"/>
          </p:nvPr>
        </p:nvSpPr>
        <p:spPr>
          <a:xfrm>
            <a:off x="251520" y="3094849"/>
            <a:ext cx="5644902" cy="3502503"/>
          </a:xfrm>
          <a:prstGeom prst="rect">
            <a:avLst/>
          </a:prstGeom>
        </p:spPr>
        <p:txBody>
          <a:bodyPr/>
          <a:lstStyle/>
          <a:p>
            <a:endParaRPr lang="de-DE"/>
          </a:p>
        </p:txBody>
      </p:sp>
      <p:sp>
        <p:nvSpPr>
          <p:cNvPr id="18" name="Bildplatzhalter 12"/>
          <p:cNvSpPr>
            <a:spLocks noGrp="1"/>
          </p:cNvSpPr>
          <p:nvPr>
            <p:ph type="pic" sz="quarter" idx="14"/>
          </p:nvPr>
        </p:nvSpPr>
        <p:spPr>
          <a:xfrm>
            <a:off x="6156175" y="1176165"/>
            <a:ext cx="2714625" cy="3476971"/>
          </a:xfrm>
          <a:prstGeom prst="rect">
            <a:avLst/>
          </a:prstGeom>
        </p:spPr>
        <p:txBody>
          <a:bodyPr/>
          <a:lstStyle/>
          <a:p>
            <a:endParaRPr lang="de-DE"/>
          </a:p>
        </p:txBody>
      </p:sp>
    </p:spTree>
    <p:extLst>
      <p:ext uri="{BB962C8B-B14F-4D97-AF65-F5344CB8AC3E}">
        <p14:creationId xmlns:p14="http://schemas.microsoft.com/office/powerpoint/2010/main" val="3706293024"/>
      </p:ext>
    </p:extLst>
  </p:cSld>
  <p:clrMapOvr>
    <a:masterClrMapping/>
  </p:clrMapOvr>
  <p:transition spd="med" advClick="0" advTm="5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3203848" y="1125538"/>
            <a:ext cx="5688632" cy="2159446"/>
          </a:xfrm>
          <a:prstGeom prst="rect">
            <a:avLst/>
          </a:prstGeom>
        </p:spPr>
        <p:txBody>
          <a:bodyPr/>
          <a:lstStyle/>
          <a:p>
            <a:endParaRPr lang="de-DE" dirty="0"/>
          </a:p>
        </p:txBody>
      </p:sp>
      <p:sp>
        <p:nvSpPr>
          <p:cNvPr id="16" name="Bildplatzhalter 12"/>
          <p:cNvSpPr>
            <a:spLocks noGrp="1"/>
          </p:cNvSpPr>
          <p:nvPr>
            <p:ph type="pic" sz="quarter" idx="12"/>
          </p:nvPr>
        </p:nvSpPr>
        <p:spPr>
          <a:xfrm>
            <a:off x="204836" y="4797152"/>
            <a:ext cx="2782988" cy="1800498"/>
          </a:xfrm>
          <a:prstGeom prst="rect">
            <a:avLst/>
          </a:prstGeom>
        </p:spPr>
        <p:txBody>
          <a:bodyPr/>
          <a:lstStyle/>
          <a:p>
            <a:endParaRPr lang="de-DE" dirty="0"/>
          </a:p>
        </p:txBody>
      </p:sp>
      <p:sp>
        <p:nvSpPr>
          <p:cNvPr id="17" name="Bildplatzhalter 12"/>
          <p:cNvSpPr>
            <a:spLocks noGrp="1"/>
          </p:cNvSpPr>
          <p:nvPr>
            <p:ph type="pic" sz="quarter" idx="13"/>
          </p:nvPr>
        </p:nvSpPr>
        <p:spPr>
          <a:xfrm>
            <a:off x="3203848" y="3501008"/>
            <a:ext cx="5716910" cy="3096641"/>
          </a:xfrm>
          <a:prstGeom prst="rect">
            <a:avLst/>
          </a:prstGeom>
        </p:spPr>
        <p:txBody>
          <a:bodyPr/>
          <a:lstStyle/>
          <a:p>
            <a:endParaRPr lang="de-DE" dirty="0"/>
          </a:p>
        </p:txBody>
      </p:sp>
      <p:sp>
        <p:nvSpPr>
          <p:cNvPr id="18" name="Bildplatzhalter 12"/>
          <p:cNvSpPr>
            <a:spLocks noGrp="1"/>
          </p:cNvSpPr>
          <p:nvPr>
            <p:ph type="pic" sz="quarter" idx="14"/>
          </p:nvPr>
        </p:nvSpPr>
        <p:spPr>
          <a:xfrm>
            <a:off x="215900" y="1125538"/>
            <a:ext cx="2771924" cy="3476971"/>
          </a:xfrm>
          <a:prstGeom prst="rect">
            <a:avLst/>
          </a:prstGeom>
        </p:spPr>
        <p:txBody>
          <a:bodyPr/>
          <a:lstStyle/>
          <a:p>
            <a:endParaRPr lang="de-DE"/>
          </a:p>
        </p:txBody>
      </p:sp>
    </p:spTree>
    <p:extLst>
      <p:ext uri="{BB962C8B-B14F-4D97-AF65-F5344CB8AC3E}">
        <p14:creationId xmlns:p14="http://schemas.microsoft.com/office/powerpoint/2010/main" val="771768732"/>
      </p:ext>
    </p:extLst>
  </p:cSld>
  <p:clrMapOvr>
    <a:masterClrMapping/>
  </p:clrMapOvr>
  <p:transition spd="med" advClick="0" advTm="5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225210" y="1124744"/>
            <a:ext cx="5688632" cy="2164826"/>
          </a:xfrm>
          <a:prstGeom prst="rect">
            <a:avLst/>
          </a:prstGeom>
        </p:spPr>
        <p:txBody>
          <a:bodyPr/>
          <a:lstStyle/>
          <a:p>
            <a:endParaRPr lang="de-DE" dirty="0"/>
          </a:p>
        </p:txBody>
      </p:sp>
      <p:sp>
        <p:nvSpPr>
          <p:cNvPr id="16" name="Bildplatzhalter 12"/>
          <p:cNvSpPr>
            <a:spLocks noGrp="1"/>
          </p:cNvSpPr>
          <p:nvPr>
            <p:ph type="pic" sz="quarter" idx="12"/>
          </p:nvPr>
        </p:nvSpPr>
        <p:spPr>
          <a:xfrm>
            <a:off x="6084168" y="4797152"/>
            <a:ext cx="2782988" cy="1800200"/>
          </a:xfrm>
          <a:prstGeom prst="rect">
            <a:avLst/>
          </a:prstGeom>
        </p:spPr>
        <p:txBody>
          <a:bodyPr/>
          <a:lstStyle/>
          <a:p>
            <a:endParaRPr lang="de-DE" dirty="0"/>
          </a:p>
        </p:txBody>
      </p:sp>
      <p:sp>
        <p:nvSpPr>
          <p:cNvPr id="17" name="Bildplatzhalter 12"/>
          <p:cNvSpPr>
            <a:spLocks noGrp="1"/>
          </p:cNvSpPr>
          <p:nvPr>
            <p:ph type="pic" sz="quarter" idx="13"/>
          </p:nvPr>
        </p:nvSpPr>
        <p:spPr>
          <a:xfrm>
            <a:off x="225210" y="3505595"/>
            <a:ext cx="5688632" cy="3091758"/>
          </a:xfrm>
          <a:prstGeom prst="rect">
            <a:avLst/>
          </a:prstGeom>
        </p:spPr>
        <p:txBody>
          <a:bodyPr/>
          <a:lstStyle/>
          <a:p>
            <a:endParaRPr lang="de-DE" dirty="0"/>
          </a:p>
        </p:txBody>
      </p:sp>
      <p:sp>
        <p:nvSpPr>
          <p:cNvPr id="18" name="Bildplatzhalter 12"/>
          <p:cNvSpPr>
            <a:spLocks noGrp="1"/>
          </p:cNvSpPr>
          <p:nvPr>
            <p:ph type="pic" sz="quarter" idx="14"/>
          </p:nvPr>
        </p:nvSpPr>
        <p:spPr>
          <a:xfrm>
            <a:off x="6095232" y="1124744"/>
            <a:ext cx="2771924" cy="3477765"/>
          </a:xfrm>
          <a:prstGeom prst="rect">
            <a:avLst/>
          </a:prstGeom>
        </p:spPr>
        <p:txBody>
          <a:bodyPr/>
          <a:lstStyle/>
          <a:p>
            <a:endParaRPr lang="de-DE" dirty="0"/>
          </a:p>
        </p:txBody>
      </p:sp>
    </p:spTree>
    <p:extLst>
      <p:ext uri="{BB962C8B-B14F-4D97-AF65-F5344CB8AC3E}">
        <p14:creationId xmlns:p14="http://schemas.microsoft.com/office/powerpoint/2010/main" val="1791149441"/>
      </p:ext>
    </p:extLst>
  </p:cSld>
  <p:clrMapOvr>
    <a:masterClrMapping/>
  </p:clrMapOvr>
  <p:transition spd="med" advClick="0" advTm="5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Moodboard">
    <p:spTree>
      <p:nvGrpSpPr>
        <p:cNvPr id="1" name=""/>
        <p:cNvGrpSpPr/>
        <p:nvPr/>
      </p:nvGrpSpPr>
      <p:grpSpPr>
        <a:xfrm>
          <a:off x="0" y="0"/>
          <a:ext cx="0" cy="0"/>
          <a:chOff x="0" y="0"/>
          <a:chExt cx="0" cy="0"/>
        </a:xfrm>
      </p:grpSpPr>
      <p:sp>
        <p:nvSpPr>
          <p:cNvPr id="8" name="Rechteck 7"/>
          <p:cNvSpPr/>
          <p:nvPr userDrawn="1"/>
        </p:nvSpPr>
        <p:spPr>
          <a:xfrm>
            <a:off x="11460" y="836934"/>
            <a:ext cx="9144000" cy="6021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userDrawn="1"/>
        </p:nvSpPr>
        <p:spPr>
          <a:xfrm>
            <a:off x="5375305" y="179462"/>
            <a:ext cx="184731" cy="369332"/>
          </a:xfrm>
          <a:prstGeom prst="rect">
            <a:avLst/>
          </a:prstGeom>
          <a:noFill/>
        </p:spPr>
        <p:txBody>
          <a:bodyPr wrap="none" rtlCol="0">
            <a:spAutoFit/>
          </a:bodyPr>
          <a:lstStyle/>
          <a:p>
            <a:endParaRPr lang="de-DE" dirty="0"/>
          </a:p>
        </p:txBody>
      </p:sp>
      <p:sp>
        <p:nvSpPr>
          <p:cNvPr id="12" name="Rechteck 11"/>
          <p:cNvSpPr/>
          <p:nvPr userDrawn="1"/>
        </p:nvSpPr>
        <p:spPr>
          <a:xfrm>
            <a:off x="11460" y="745282"/>
            <a:ext cx="9144000" cy="6112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p:cNvSpPr txBox="1"/>
          <p:nvPr userDrawn="1"/>
        </p:nvSpPr>
        <p:spPr>
          <a:xfrm>
            <a:off x="4319972" y="6567155"/>
            <a:ext cx="504056" cy="246221"/>
          </a:xfrm>
          <a:prstGeom prst="rect">
            <a:avLst/>
          </a:prstGeom>
          <a:noFill/>
        </p:spPr>
        <p:txBody>
          <a:bodyPr wrap="square" rtlCol="0">
            <a:spAutoFit/>
          </a:bodyPr>
          <a:lstStyle/>
          <a:p>
            <a:fld id="{4F49C9CA-51B4-EA4B-A41D-15FC04F6AE1D}" type="slidenum">
              <a:rPr lang="de-DE" sz="1000" smtClean="0">
                <a:latin typeface="Arial" charset="0"/>
                <a:ea typeface="Arial" charset="0"/>
                <a:cs typeface="Arial" charset="0"/>
              </a:rPr>
              <a:pPr/>
              <a:t>‹Nr.›</a:t>
            </a:fld>
            <a:endParaRPr lang="de-DE" sz="1000" dirty="0">
              <a:latin typeface="Arial" charset="0"/>
              <a:ea typeface="Arial" charset="0"/>
              <a:cs typeface="Arial" charset="0"/>
            </a:endParaRPr>
          </a:p>
        </p:txBody>
      </p:sp>
      <p:sp>
        <p:nvSpPr>
          <p:cNvPr id="20" name="Rechteck 19"/>
          <p:cNvSpPr/>
          <p:nvPr userDrawn="1"/>
        </p:nvSpPr>
        <p:spPr>
          <a:xfrm>
            <a:off x="11460" y="332656"/>
            <a:ext cx="6156176" cy="916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platzhalter 16"/>
          <p:cNvSpPr>
            <a:spLocks noGrp="1"/>
          </p:cNvSpPr>
          <p:nvPr>
            <p:ph type="body" sz="quarter" idx="18" hasCustomPrompt="1"/>
          </p:nvPr>
        </p:nvSpPr>
        <p:spPr>
          <a:xfrm>
            <a:off x="251520" y="529035"/>
            <a:ext cx="5832475" cy="360263"/>
          </a:xfrm>
          <a:prstGeom prst="rect">
            <a:avLst/>
          </a:prstGeom>
        </p:spPr>
        <p:txBody>
          <a:bodyPr/>
          <a:lstStyle>
            <a:lvl1pPr marL="0" indent="0">
              <a:buNone/>
              <a:defRPr sz="2000">
                <a:latin typeface="Arial" charset="0"/>
                <a:ea typeface="Arial" charset="0"/>
                <a:cs typeface="Arial" charset="0"/>
              </a:defRPr>
            </a:lvl1pPr>
          </a:lstStyle>
          <a:p>
            <a:pPr lvl="0"/>
            <a:r>
              <a:rPr lang="de-DE" dirty="0"/>
              <a:t>Überschrift erste Zeile</a:t>
            </a:r>
          </a:p>
        </p:txBody>
      </p:sp>
      <p:sp>
        <p:nvSpPr>
          <p:cNvPr id="15" name="Bildplatzhalter 12"/>
          <p:cNvSpPr>
            <a:spLocks noGrp="1"/>
          </p:cNvSpPr>
          <p:nvPr>
            <p:ph type="pic" sz="quarter" idx="11"/>
          </p:nvPr>
        </p:nvSpPr>
        <p:spPr>
          <a:xfrm>
            <a:off x="3203848" y="1124744"/>
            <a:ext cx="5688632" cy="2161381"/>
          </a:xfrm>
          <a:prstGeom prst="rect">
            <a:avLst/>
          </a:prstGeom>
        </p:spPr>
        <p:txBody>
          <a:bodyPr/>
          <a:lstStyle/>
          <a:p>
            <a:endParaRPr lang="de-DE" dirty="0"/>
          </a:p>
        </p:txBody>
      </p:sp>
      <p:sp>
        <p:nvSpPr>
          <p:cNvPr id="16" name="Bildplatzhalter 12"/>
          <p:cNvSpPr>
            <a:spLocks noGrp="1"/>
          </p:cNvSpPr>
          <p:nvPr>
            <p:ph type="pic" sz="quarter" idx="12"/>
          </p:nvPr>
        </p:nvSpPr>
        <p:spPr>
          <a:xfrm>
            <a:off x="6084168" y="3501008"/>
            <a:ext cx="2782988" cy="3096344"/>
          </a:xfrm>
          <a:prstGeom prst="rect">
            <a:avLst/>
          </a:prstGeom>
        </p:spPr>
        <p:txBody>
          <a:bodyPr/>
          <a:lstStyle/>
          <a:p>
            <a:endParaRPr lang="de-DE" dirty="0"/>
          </a:p>
        </p:txBody>
      </p:sp>
      <p:sp>
        <p:nvSpPr>
          <p:cNvPr id="17" name="Bildplatzhalter 12"/>
          <p:cNvSpPr>
            <a:spLocks noGrp="1"/>
          </p:cNvSpPr>
          <p:nvPr>
            <p:ph type="pic" sz="quarter" idx="13"/>
          </p:nvPr>
        </p:nvSpPr>
        <p:spPr>
          <a:xfrm>
            <a:off x="225210" y="3505595"/>
            <a:ext cx="5642934" cy="3091758"/>
          </a:xfrm>
          <a:prstGeom prst="rect">
            <a:avLst/>
          </a:prstGeom>
        </p:spPr>
        <p:txBody>
          <a:bodyPr/>
          <a:lstStyle/>
          <a:p>
            <a:endParaRPr lang="de-DE" dirty="0"/>
          </a:p>
        </p:txBody>
      </p:sp>
      <p:sp>
        <p:nvSpPr>
          <p:cNvPr id="18" name="Bildplatzhalter 12"/>
          <p:cNvSpPr>
            <a:spLocks noGrp="1"/>
          </p:cNvSpPr>
          <p:nvPr>
            <p:ph type="pic" sz="quarter" idx="14"/>
          </p:nvPr>
        </p:nvSpPr>
        <p:spPr>
          <a:xfrm>
            <a:off x="215900" y="1125539"/>
            <a:ext cx="2771924" cy="2160586"/>
          </a:xfrm>
          <a:prstGeom prst="rect">
            <a:avLst/>
          </a:prstGeom>
        </p:spPr>
        <p:txBody>
          <a:bodyPr/>
          <a:lstStyle/>
          <a:p>
            <a:endParaRPr lang="de-DE" dirty="0"/>
          </a:p>
        </p:txBody>
      </p:sp>
    </p:spTree>
    <p:extLst>
      <p:ext uri="{BB962C8B-B14F-4D97-AF65-F5344CB8AC3E}">
        <p14:creationId xmlns:p14="http://schemas.microsoft.com/office/powerpoint/2010/main" val="1015924544"/>
      </p:ext>
    </p:extLst>
  </p:cSld>
  <p:clrMapOvr>
    <a:masterClrMapping/>
  </p:clrMapOvr>
  <p:transition spd="med" advClick="0" advTm="5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p:nvSpPr>
        <p:spPr>
          <a:xfrm>
            <a:off x="0" y="0"/>
            <a:ext cx="9155460" cy="68580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Bild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4933" y="216793"/>
            <a:ext cx="1327547" cy="331887"/>
          </a:xfrm>
          <a:prstGeom prst="rect">
            <a:avLst/>
          </a:prstGeom>
        </p:spPr>
      </p:pic>
    </p:spTree>
    <p:extLst>
      <p:ext uri="{BB962C8B-B14F-4D97-AF65-F5344CB8AC3E}">
        <p14:creationId xmlns:p14="http://schemas.microsoft.com/office/powerpoint/2010/main" val="655318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9" r:id="rId4"/>
    <p:sldLayoutId id="2147483652" r:id="rId5"/>
    <p:sldLayoutId id="2147483653" r:id="rId6"/>
    <p:sldLayoutId id="2147483661" r:id="rId7"/>
    <p:sldLayoutId id="2147483662" r:id="rId8"/>
    <p:sldLayoutId id="2147483663" r:id="rId9"/>
    <p:sldLayoutId id="2147483650" r:id="rId10"/>
    <p:sldLayoutId id="2147483654" r:id="rId11"/>
    <p:sldLayoutId id="2147483655" r:id="rId12"/>
    <p:sldLayoutId id="2147483656" r:id="rId13"/>
    <p:sldLayoutId id="2147483657" r:id="rId14"/>
    <p:sldLayoutId id="2147483660" r:id="rId15"/>
  </p:sldLayoutIdLst>
  <p:transition spd="med" advClick="0" advTm="5000">
    <p:pull/>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3.jpeg"/><Relationship Id="rId7" Type="http://schemas.openxmlformats.org/officeDocument/2006/relationships/hyperlink" Target="https://www.youtube.com/user/ezubis"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www.instagram.com/e_zubis" TargetMode="External"/><Relationship Id="rId5" Type="http://schemas.openxmlformats.org/officeDocument/2006/relationships/hyperlink" Target="http://www.facebook.com/ezubis" TargetMode="External"/><Relationship Id="rId4" Type="http://schemas.openxmlformats.org/officeDocument/2006/relationships/hyperlink" Target="http://www.e-zubis.de/" TargetMode="External"/><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www.lehrer-online.de/e-handwerk" TargetMode="External"/><Relationship Id="rId2" Type="http://schemas.openxmlformats.org/officeDocument/2006/relationships/image" Target="../media/image34.jpeg"/><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378321" y="2420888"/>
            <a:ext cx="4968552" cy="3384376"/>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platzhalter 3"/>
          <p:cNvSpPr txBox="1">
            <a:spLocks/>
          </p:cNvSpPr>
          <p:nvPr/>
        </p:nvSpPr>
        <p:spPr>
          <a:xfrm>
            <a:off x="488750" y="2564904"/>
            <a:ext cx="4320033" cy="576064"/>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de-DE" sz="3000" b="1" i="0" u="none" strike="noStrike" kern="1200" cap="none" spc="0" normalizeH="0" baseline="0" noProof="0" dirty="0">
                <a:ln>
                  <a:noFill/>
                </a:ln>
                <a:solidFill>
                  <a:srgbClr val="FF4542"/>
                </a:solidFill>
                <a:effectLst/>
                <a:uLnTx/>
                <a:uFillTx/>
                <a:latin typeface="Arial Black" charset="0"/>
                <a:ea typeface="Arial Black" charset="0"/>
                <a:cs typeface="Arial Black" charset="0"/>
              </a:rPr>
              <a:t>Die Kreativen</a:t>
            </a:r>
          </a:p>
        </p:txBody>
      </p:sp>
      <p:sp>
        <p:nvSpPr>
          <p:cNvPr id="11" name="Textplatzhalter 4"/>
          <p:cNvSpPr>
            <a:spLocks noGrp="1"/>
          </p:cNvSpPr>
          <p:nvPr>
            <p:ph type="body" sz="quarter" idx="4294967295"/>
          </p:nvPr>
        </p:nvSpPr>
        <p:spPr>
          <a:xfrm>
            <a:off x="539552" y="3429000"/>
            <a:ext cx="4320033" cy="360040"/>
          </a:xfrm>
          <a:prstGeom prst="rect">
            <a:avLst/>
          </a:prstGeom>
        </p:spPr>
        <p:txBody>
          <a:bodyPr/>
          <a:lstStyle/>
          <a:p>
            <a:pPr>
              <a:buNone/>
            </a:pPr>
            <a:r>
              <a:rPr lang="de-DE" sz="1600" dirty="0">
                <a:latin typeface="Arial" pitchFamily="34" charset="0"/>
                <a:cs typeface="Arial" pitchFamily="34" charset="0"/>
              </a:rPr>
              <a:t>Elektroniker/-in</a:t>
            </a:r>
          </a:p>
        </p:txBody>
      </p:sp>
      <p:sp>
        <p:nvSpPr>
          <p:cNvPr id="12" name="Textplatzhalter 3"/>
          <p:cNvSpPr>
            <a:spLocks noGrp="1"/>
          </p:cNvSpPr>
          <p:nvPr>
            <p:ph type="body" sz="quarter" idx="4294967295"/>
          </p:nvPr>
        </p:nvSpPr>
        <p:spPr>
          <a:xfrm>
            <a:off x="395536" y="3933056"/>
            <a:ext cx="4896544" cy="1584176"/>
          </a:xfrm>
          <a:prstGeom prst="rect">
            <a:avLst/>
          </a:prstGeom>
        </p:spPr>
        <p:txBody>
          <a:bodyPr/>
          <a:lstStyle/>
          <a:p>
            <a:pPr marL="0" indent="0">
              <a:buNone/>
            </a:pPr>
            <a:r>
              <a:rPr lang="de-DE" sz="2900" dirty="0">
                <a:latin typeface="Arial Black" pitchFamily="34" charset="0"/>
              </a:rPr>
              <a:t>FACHRICHTUNG AUTOMATISIERUNGS-UND SYSTEMTECHNIK</a:t>
            </a:r>
          </a:p>
        </p:txBody>
      </p:sp>
      <p:sp>
        <p:nvSpPr>
          <p:cNvPr id="15" name="Textplatzhalter 1"/>
          <p:cNvSpPr>
            <a:spLocks noGrp="1"/>
          </p:cNvSpPr>
          <p:nvPr>
            <p:ph type="body" sz="quarter" idx="4294967295"/>
          </p:nvPr>
        </p:nvSpPr>
        <p:spPr>
          <a:xfrm>
            <a:off x="416742" y="836712"/>
            <a:ext cx="5761037" cy="584200"/>
          </a:xfrm>
          <a:prstGeom prst="rect">
            <a:avLst/>
          </a:prstGeom>
        </p:spPr>
        <p:txBody>
          <a:bodyPr/>
          <a:lstStyle/>
          <a:p>
            <a:pPr>
              <a:buNone/>
            </a:pPr>
            <a:r>
              <a:rPr lang="de-DE" dirty="0">
                <a:latin typeface="Arial" charset="0"/>
                <a:ea typeface="Arial" charset="0"/>
                <a:cs typeface="Arial" charset="0"/>
              </a:rPr>
              <a:t>Meine Zukunft im </a:t>
            </a:r>
          </a:p>
        </p:txBody>
      </p:sp>
      <p:sp>
        <p:nvSpPr>
          <p:cNvPr id="16" name="Textplatzhalter 2"/>
          <p:cNvSpPr>
            <a:spLocks noGrp="1"/>
          </p:cNvSpPr>
          <p:nvPr>
            <p:ph type="body" sz="quarter" idx="4294967295"/>
          </p:nvPr>
        </p:nvSpPr>
        <p:spPr>
          <a:xfrm>
            <a:off x="395536" y="1412776"/>
            <a:ext cx="8424862" cy="646112"/>
          </a:xfrm>
          <a:prstGeom prst="rect">
            <a:avLst/>
          </a:prstGeom>
        </p:spPr>
        <p:txBody>
          <a:bodyPr/>
          <a:lstStyle/>
          <a:p>
            <a:pPr>
              <a:buNone/>
            </a:pPr>
            <a:r>
              <a:rPr lang="de-DE" dirty="0">
                <a:latin typeface="Arial Black" pitchFamily="34" charset="0"/>
              </a:rPr>
              <a:t>E-HANDWERK</a:t>
            </a:r>
          </a:p>
        </p:txBody>
      </p:sp>
      <p:sp>
        <p:nvSpPr>
          <p:cNvPr id="19" name="Rechteck 1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18" name="Grafik 17" descr="Rollup-Gaetano-Kreativer-Zuschnitt.jpg"/>
          <p:cNvPicPr>
            <a:picLocks noChangeAspect="1"/>
          </p:cNvPicPr>
          <p:nvPr/>
        </p:nvPicPr>
        <p:blipFill>
          <a:blip r:embed="rId3" cstate="print"/>
          <a:stretch>
            <a:fillRect/>
          </a:stretch>
        </p:blipFill>
        <p:spPr>
          <a:xfrm>
            <a:off x="5724128" y="908720"/>
            <a:ext cx="2564374" cy="5493068"/>
          </a:xfrm>
          <a:prstGeom prst="rect">
            <a:avLst/>
          </a:prstGeom>
        </p:spPr>
      </p:pic>
      <p:sp>
        <p:nvSpPr>
          <p:cNvPr id="14" name="Textfeld 13"/>
          <p:cNvSpPr txBox="1"/>
          <p:nvPr/>
        </p:nvSpPr>
        <p:spPr>
          <a:xfrm>
            <a:off x="7812360" y="6077774"/>
            <a:ext cx="1261884" cy="184666"/>
          </a:xfrm>
          <a:prstGeom prst="rect">
            <a:avLst/>
          </a:prstGeom>
          <a:noFill/>
        </p:spPr>
        <p:txBody>
          <a:bodyPr wrap="square" rtlCol="0">
            <a:spAutoFit/>
          </a:bodyPr>
          <a:lstStyle/>
          <a:p>
            <a:r>
              <a:rPr lang="de-DE" sz="600" dirty="0">
                <a:solidFill>
                  <a:schemeClr val="tx1">
                    <a:lumMod val="65000"/>
                    <a:lumOff val="35000"/>
                  </a:schemeClr>
                </a:solidFill>
                <a:latin typeface="Arial" pitchFamily="34" charset="0"/>
                <a:cs typeface="Arial" pitchFamily="34" charset="0"/>
              </a:rPr>
              <a:t>Foto: </a:t>
            </a:r>
            <a:r>
              <a:rPr lang="de-DE" sz="600" dirty="0" err="1">
                <a:solidFill>
                  <a:schemeClr val="tx1">
                    <a:lumMod val="65000"/>
                    <a:lumOff val="35000"/>
                  </a:schemeClr>
                </a:solidFill>
                <a:latin typeface="Arial" pitchFamily="34" charset="0"/>
                <a:cs typeface="Arial" pitchFamily="34" charset="0"/>
              </a:rPr>
              <a:t>ArGe</a:t>
            </a:r>
            <a:r>
              <a:rPr lang="de-DE" sz="600" dirty="0">
                <a:solidFill>
                  <a:schemeClr val="tx1">
                    <a:lumMod val="65000"/>
                    <a:lumOff val="35000"/>
                  </a:schemeClr>
                </a:solidFill>
                <a:latin typeface="Arial" pitchFamily="34" charset="0"/>
                <a:cs typeface="Arial" pitchFamily="34" charset="0"/>
              </a:rPr>
              <a:t> Medien im ZVEH</a:t>
            </a:r>
          </a:p>
        </p:txBody>
      </p:sp>
      <p:pic>
        <p:nvPicPr>
          <p:cNvPr id="13" name="Grafik 12">
            <a:extLst>
              <a:ext uri="{FF2B5EF4-FFF2-40B4-BE49-F238E27FC236}">
                <a16:creationId xmlns:a16="http://schemas.microsoft.com/office/drawing/2014/main" id="{B58D242C-839B-44B2-A1E8-5125DE67A039}"/>
              </a:ext>
            </a:extLst>
          </p:cNvPr>
          <p:cNvPicPr>
            <a:picLocks noChangeAspect="1"/>
          </p:cNvPicPr>
          <p:nvPr/>
        </p:nvPicPr>
        <p:blipFill>
          <a:blip r:embed="rId4"/>
          <a:stretch>
            <a:fillRect/>
          </a:stretch>
        </p:blipFill>
        <p:spPr>
          <a:xfrm>
            <a:off x="6876256" y="61287"/>
            <a:ext cx="2165314" cy="514350"/>
          </a:xfrm>
          <a:prstGeom prst="rect">
            <a:avLst/>
          </a:prstGeom>
        </p:spPr>
      </p:pic>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GT_KNX Installation Wandmodul.jpg">
            <a:extLst>
              <a:ext uri="{FF2B5EF4-FFF2-40B4-BE49-F238E27FC236}">
                <a16:creationId xmlns:a16="http://schemas.microsoft.com/office/drawing/2014/main" id="{70AF849B-77CA-447D-B5F8-4908C8F11864}"/>
              </a:ext>
            </a:extLst>
          </p:cNvPr>
          <p:cNvPicPr>
            <a:picLocks noChangeAspect="1"/>
          </p:cNvPicPr>
          <p:nvPr/>
        </p:nvPicPr>
        <p:blipFill>
          <a:blip r:embed="rId3" cstate="print"/>
          <a:stretch>
            <a:fillRect/>
          </a:stretch>
        </p:blipFill>
        <p:spPr>
          <a:xfrm>
            <a:off x="208696" y="799542"/>
            <a:ext cx="8630612" cy="5653793"/>
          </a:xfrm>
          <a:prstGeom prst="rect">
            <a:avLst/>
          </a:prstGeom>
        </p:spPr>
      </p:pic>
      <p:sp>
        <p:nvSpPr>
          <p:cNvPr id="13" name="Rechteck 12"/>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0" name="Rechteck 19">
            <a:extLst>
              <a:ext uri="{FF2B5EF4-FFF2-40B4-BE49-F238E27FC236}">
                <a16:creationId xmlns:a16="http://schemas.microsoft.com/office/drawing/2014/main" id="{496EB563-5D53-44AA-9677-48CEEB871435}"/>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1" name="Textplatzhalter 4"/>
          <p:cNvSpPr>
            <a:spLocks noGrp="1"/>
          </p:cNvSpPr>
          <p:nvPr>
            <p:ph type="body" sz="quarter" idx="21"/>
          </p:nvPr>
        </p:nvSpPr>
        <p:spPr>
          <a:xfrm>
            <a:off x="603889" y="5373216"/>
            <a:ext cx="8064896" cy="792088"/>
          </a:xfrm>
        </p:spPr>
        <p:txBody>
          <a:bodyPr/>
          <a:lstStyle/>
          <a:p>
            <a:pPr marL="0" indent="0" fontAlgn="base">
              <a:buNone/>
            </a:pPr>
            <a:r>
              <a:rPr lang="de-DE" sz="1400" dirty="0">
                <a:latin typeface="Arial" pitchFamily="34" charset="0"/>
                <a:ea typeface="Arial Black" charset="0"/>
                <a:cs typeface="Arial" pitchFamily="34" charset="0"/>
              </a:rPr>
              <a:t>Elektroniker/-innen </a:t>
            </a:r>
            <a:r>
              <a:rPr lang="de-DE" dirty="0">
                <a:latin typeface="Arial" pitchFamily="34" charset="0"/>
                <a:ea typeface="Arial Black" charset="0"/>
                <a:cs typeface="Arial" pitchFamily="34" charset="0"/>
              </a:rPr>
              <a:t>mit der Fachrichtung</a:t>
            </a:r>
            <a:r>
              <a:rPr lang="de-DE" sz="1400" dirty="0">
                <a:latin typeface="Arial" pitchFamily="34" charset="0"/>
                <a:ea typeface="Arial Black" charset="0"/>
                <a:cs typeface="Arial" pitchFamily="34" charset="0"/>
              </a:rPr>
              <a:t> Automatisierungs- und Systemtechnik wie Fabian sorgen für die optimale und sichere Funktion von komplexen Anlagen. Dabei achten sie darauf, dass die einzelnen Komponenten perfekt aufeinander abgestimmt sind, damit nichts ins Stocken gerät.</a:t>
            </a:r>
            <a:endParaRPr lang="de-DE" dirty="0"/>
          </a:p>
        </p:txBody>
      </p:sp>
      <p:sp>
        <p:nvSpPr>
          <p:cNvPr id="33" name="Textplatzhalter 9"/>
          <p:cNvSpPr>
            <a:spLocks noGrp="1"/>
          </p:cNvSpPr>
          <p:nvPr>
            <p:ph type="body" sz="quarter" idx="27"/>
          </p:nvPr>
        </p:nvSpPr>
        <p:spPr>
          <a:xfrm>
            <a:off x="603889" y="5085184"/>
            <a:ext cx="5688013" cy="288925"/>
          </a:xfrm>
        </p:spPr>
        <p:txBody>
          <a:bodyPr/>
          <a:lstStyle/>
          <a:p>
            <a:pPr eaLnBrk="0" hangingPunct="0">
              <a:defRPr/>
            </a:pPr>
            <a:r>
              <a:rPr lang="de-DE" b="1" kern="0" dirty="0">
                <a:cs typeface="Arial" pitchFamily="34" charset="0"/>
              </a:rPr>
              <a:t>Die Tätigkeitsbereiche</a:t>
            </a:r>
          </a:p>
        </p:txBody>
      </p:sp>
      <p:pic>
        <p:nvPicPr>
          <p:cNvPr id="9" name="Grafik 8">
            <a:extLst>
              <a:ext uri="{FF2B5EF4-FFF2-40B4-BE49-F238E27FC236}">
                <a16:creationId xmlns:a16="http://schemas.microsoft.com/office/drawing/2014/main" id="{1AB4FB7D-E1EC-48B5-80FC-A86FC4084B47}"/>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8C83C72-DB7B-4E15-B83F-808714D99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4" name="Textfeld 13">
            <a:extLst>
              <a:ext uri="{FF2B5EF4-FFF2-40B4-BE49-F238E27FC236}">
                <a16:creationId xmlns:a16="http://schemas.microsoft.com/office/drawing/2014/main" id="{472A1EA1-6948-4394-B7DE-43EE3ACEEE2C}"/>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222E5504-E004-43EE-B490-050FCB4527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94" y="811463"/>
            <a:ext cx="8636217" cy="5641266"/>
          </a:xfrm>
          <a:prstGeom prst="rect">
            <a:avLst/>
          </a:prstGeom>
        </p:spPr>
      </p:pic>
      <p:sp>
        <p:nvSpPr>
          <p:cNvPr id="15" name="Rechteck 14"/>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1" name="Textfeld 10">
            <a:extLst>
              <a:ext uri="{FF2B5EF4-FFF2-40B4-BE49-F238E27FC236}">
                <a16:creationId xmlns:a16="http://schemas.microsoft.com/office/drawing/2014/main" id="{88BE5177-796B-4087-A0F1-E1EFD8B1BB3D}"/>
              </a:ext>
            </a:extLst>
          </p:cNvPr>
          <p:cNvSpPr txBox="1"/>
          <p:nvPr/>
        </p:nvSpPr>
        <p:spPr>
          <a:xfrm>
            <a:off x="6069398" y="4631040"/>
            <a:ext cx="1164101" cy="184666"/>
          </a:xfrm>
          <a:prstGeom prst="rect">
            <a:avLst/>
          </a:prstGeom>
          <a:noFill/>
        </p:spPr>
        <p:txBody>
          <a:bodyPr wrap="none" rtlCol="0">
            <a:spAutoFit/>
          </a:bodyPr>
          <a:lstStyle/>
          <a:p>
            <a:r>
              <a:rPr lang="de-DE" sz="600" dirty="0">
                <a:solidFill>
                  <a:schemeClr val="tx1">
                    <a:lumMod val="65000"/>
                    <a:lumOff val="35000"/>
                  </a:schemeClr>
                </a:solidFill>
                <a:latin typeface="Arial" pitchFamily="34" charset="0"/>
                <a:cs typeface="Arial" pitchFamily="34" charset="0"/>
              </a:rPr>
              <a:t>Foto: </a:t>
            </a:r>
            <a:r>
              <a:rPr lang="de-DE" sz="600" dirty="0" err="1">
                <a:solidFill>
                  <a:schemeClr val="tx1">
                    <a:lumMod val="65000"/>
                    <a:lumOff val="35000"/>
                  </a:schemeClr>
                </a:solidFill>
                <a:latin typeface="Arial" pitchFamily="34" charset="0"/>
                <a:cs typeface="Arial" pitchFamily="34" charset="0"/>
              </a:rPr>
              <a:t>ArGe</a:t>
            </a:r>
            <a:r>
              <a:rPr lang="de-DE" sz="600" dirty="0">
                <a:solidFill>
                  <a:schemeClr val="tx1">
                    <a:lumMod val="65000"/>
                    <a:lumOff val="35000"/>
                  </a:schemeClr>
                </a:solidFill>
                <a:latin typeface="Arial" pitchFamily="34" charset="0"/>
                <a:cs typeface="Arial" pitchFamily="34" charset="0"/>
              </a:rPr>
              <a:t> Medien im ZVEH</a:t>
            </a:r>
          </a:p>
        </p:txBody>
      </p:sp>
      <p:sp>
        <p:nvSpPr>
          <p:cNvPr id="12" name="Rechteck 11">
            <a:extLst>
              <a:ext uri="{FF2B5EF4-FFF2-40B4-BE49-F238E27FC236}">
                <a16:creationId xmlns:a16="http://schemas.microsoft.com/office/drawing/2014/main" id="{ECA198AF-310C-46CC-9A6D-89DA764135D1}"/>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extplatzhalter 4">
            <a:extLst>
              <a:ext uri="{FF2B5EF4-FFF2-40B4-BE49-F238E27FC236}">
                <a16:creationId xmlns:a16="http://schemas.microsoft.com/office/drawing/2014/main" id="{F36C6C49-E3ED-4F99-8E19-1824D05A6C30}"/>
              </a:ext>
            </a:extLst>
          </p:cNvPr>
          <p:cNvSpPr txBox="1">
            <a:spLocks/>
          </p:cNvSpPr>
          <p:nvPr/>
        </p:nvSpPr>
        <p:spPr>
          <a:xfrm>
            <a:off x="565866" y="5353760"/>
            <a:ext cx="7955602"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Er weiß, wie Hydraulik, Pneumatik, Elektronik, Elektrotechnik und Mechanik funktionieren und wie man sie miteinander zu größeren Systemen verknüpft und einsetzt.</a:t>
            </a:r>
          </a:p>
        </p:txBody>
      </p:sp>
      <p:pic>
        <p:nvPicPr>
          <p:cNvPr id="9" name="Grafik 8">
            <a:extLst>
              <a:ext uri="{FF2B5EF4-FFF2-40B4-BE49-F238E27FC236}">
                <a16:creationId xmlns:a16="http://schemas.microsoft.com/office/drawing/2014/main" id="{1EEED57C-FE0D-4F9E-8399-5C690704C426}"/>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3" name="Grafik 12">
            <a:extLst>
              <a:ext uri="{FF2B5EF4-FFF2-40B4-BE49-F238E27FC236}">
                <a16:creationId xmlns:a16="http://schemas.microsoft.com/office/drawing/2014/main" id="{EA711AD0-84E7-4611-951A-FE6D962E5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8" name="Textfeld 17">
            <a:extLst>
              <a:ext uri="{FF2B5EF4-FFF2-40B4-BE49-F238E27FC236}">
                <a16:creationId xmlns:a16="http://schemas.microsoft.com/office/drawing/2014/main" id="{A739AEC2-614B-41EB-B4B5-9E676757EB67}"/>
              </a:ext>
            </a:extLst>
          </p:cNvPr>
          <p:cNvSpPr txBox="1"/>
          <p:nvPr/>
        </p:nvSpPr>
        <p:spPr>
          <a:xfrm>
            <a:off x="6150191" y="6215182"/>
            <a:ext cx="2127506" cy="184666"/>
          </a:xfrm>
          <a:prstGeom prst="rect">
            <a:avLst/>
          </a:prstGeom>
          <a:noFill/>
        </p:spPr>
        <p:txBody>
          <a:bodyPr wrap="none" rtlCol="0">
            <a:spAutoFit/>
          </a:bodyPr>
          <a:lstStyle/>
          <a:p>
            <a:pPr algn="r"/>
            <a:r>
              <a:rPr lang="de-DE" sz="600" dirty="0">
                <a:solidFill>
                  <a:schemeClr val="bg1"/>
                </a:solidFill>
                <a:latin typeface="Arial" pitchFamily="34" charset="0"/>
                <a:cs typeface="Arial" pitchFamily="34" charset="0"/>
              </a:rPr>
              <a:t>Foto: Adobe Stock — Jens Rothe / </a:t>
            </a:r>
            <a:r>
              <a:rPr lang="de-DE" sz="600" dirty="0" err="1">
                <a:solidFill>
                  <a:schemeClr val="bg1"/>
                </a:solidFill>
                <a:latin typeface="Arial" pitchFamily="34" charset="0"/>
                <a:cs typeface="Arial" pitchFamily="34" charset="0"/>
              </a:rPr>
              <a:t>AGeMedien</a:t>
            </a:r>
            <a:r>
              <a:rPr lang="de-DE" sz="600" dirty="0">
                <a:solidFill>
                  <a:schemeClr val="bg1"/>
                </a:solidFill>
                <a:latin typeface="Arial" pitchFamily="34" charset="0"/>
                <a:cs typeface="Arial" pitchFamily="34" charset="0"/>
              </a:rPr>
              <a:t> im ZVEH</a:t>
            </a:r>
          </a:p>
        </p:txBody>
      </p:sp>
    </p:spTree>
    <p:extLst>
      <p:ext uri="{BB962C8B-B14F-4D97-AF65-F5344CB8AC3E}">
        <p14:creationId xmlns:p14="http://schemas.microsoft.com/office/powerpoint/2010/main" val="196067533"/>
      </p:ext>
    </p:extLst>
  </p:cSld>
  <p:clrMapOvr>
    <a:masterClrMapping/>
  </p:clrMapOvr>
  <p:transition spd="med" advClick="0" advTm="5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GT_E-Mobilita¦êt Sa¦êule.jpg">
            <a:extLst>
              <a:ext uri="{FF2B5EF4-FFF2-40B4-BE49-F238E27FC236}">
                <a16:creationId xmlns:a16="http://schemas.microsoft.com/office/drawing/2014/main" id="{1D362684-79AE-42FC-98CF-190AD622CEFC}"/>
              </a:ext>
            </a:extLst>
          </p:cNvPr>
          <p:cNvPicPr>
            <a:picLocks noChangeAspect="1"/>
          </p:cNvPicPr>
          <p:nvPr/>
        </p:nvPicPr>
        <p:blipFill>
          <a:blip r:embed="rId3" cstate="print"/>
          <a:stretch>
            <a:fillRect/>
          </a:stretch>
        </p:blipFill>
        <p:spPr>
          <a:xfrm>
            <a:off x="199703" y="822776"/>
            <a:ext cx="8634405" cy="5637758"/>
          </a:xfrm>
          <a:prstGeom prst="rect">
            <a:avLst/>
          </a:prstGeom>
        </p:spPr>
      </p:pic>
      <p:sp>
        <p:nvSpPr>
          <p:cNvPr id="14" name="Rechteck 13">
            <a:extLst>
              <a:ext uri="{FF2B5EF4-FFF2-40B4-BE49-F238E27FC236}">
                <a16:creationId xmlns:a16="http://schemas.microsoft.com/office/drawing/2014/main" id="{BD54B8C9-BB36-415D-9533-F11E10234D37}"/>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Textplatzhalter 4"/>
          <p:cNvSpPr>
            <a:spLocks noGrp="1"/>
          </p:cNvSpPr>
          <p:nvPr>
            <p:ph type="body" sz="quarter" idx="21"/>
          </p:nvPr>
        </p:nvSpPr>
        <p:spPr>
          <a:xfrm>
            <a:off x="539552" y="5421856"/>
            <a:ext cx="8064896" cy="792088"/>
          </a:xfrm>
        </p:spPr>
        <p:txBody>
          <a:bodyPr/>
          <a:lstStyle/>
          <a:p>
            <a:pPr marL="0" indent="0" fontAlgn="base">
              <a:buNone/>
            </a:pPr>
            <a:r>
              <a:rPr lang="de-DE" dirty="0"/>
              <a:t>Gemeinsam mit seinem Chef hat E-</a:t>
            </a:r>
            <a:r>
              <a:rPr lang="de-DE" dirty="0" err="1"/>
              <a:t>Zubi</a:t>
            </a:r>
            <a:r>
              <a:rPr lang="de-DE" dirty="0"/>
              <a:t> Fabian für einen Kunden ein neues Fertigungssystem entworfen und programmiert. </a:t>
            </a:r>
          </a:p>
        </p:txBody>
      </p:sp>
      <p:sp>
        <p:nvSpPr>
          <p:cNvPr id="18" name="Rechteck 17"/>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2" name="Textplatzhalter 9">
            <a:extLst>
              <a:ext uri="{FF2B5EF4-FFF2-40B4-BE49-F238E27FC236}">
                <a16:creationId xmlns:a16="http://schemas.microsoft.com/office/drawing/2014/main" id="{2B10FFB5-08CE-4DD9-8025-30D993EDFB41}"/>
              </a:ext>
            </a:extLst>
          </p:cNvPr>
          <p:cNvSpPr txBox="1">
            <a:spLocks/>
          </p:cNvSpPr>
          <p:nvPr/>
        </p:nvSpPr>
        <p:spPr>
          <a:xfrm>
            <a:off x="539552" y="5110456"/>
            <a:ext cx="5688013"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lang="de-DE" sz="1400" b="1" kern="0" dirty="0">
                <a:latin typeface="Arial Black" pitchFamily="34" charset="0"/>
                <a:cs typeface="Arial" pitchFamily="34" charset="0"/>
              </a:rPr>
              <a:t>Mit Köpfchen und Knöpfchen</a:t>
            </a:r>
            <a:endPar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endParaRPr>
          </a:p>
        </p:txBody>
      </p:sp>
      <p:pic>
        <p:nvPicPr>
          <p:cNvPr id="9" name="Grafik 8">
            <a:extLst>
              <a:ext uri="{FF2B5EF4-FFF2-40B4-BE49-F238E27FC236}">
                <a16:creationId xmlns:a16="http://schemas.microsoft.com/office/drawing/2014/main" id="{39B0264C-D297-4F47-A5D7-8111AD99D366}"/>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7FFE1136-30E5-4042-B37D-6A0B3643F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5" name="Textfeld 14">
            <a:extLst>
              <a:ext uri="{FF2B5EF4-FFF2-40B4-BE49-F238E27FC236}">
                <a16:creationId xmlns:a16="http://schemas.microsoft.com/office/drawing/2014/main" id="{E21E3B77-C484-4774-B95C-CA222CFF67FA}"/>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GT_Photovoltaik Arme verschra¦ênken.jpg">
            <a:extLst>
              <a:ext uri="{FF2B5EF4-FFF2-40B4-BE49-F238E27FC236}">
                <a16:creationId xmlns:a16="http://schemas.microsoft.com/office/drawing/2014/main" id="{4D0908E0-8423-4496-A36B-EB670F26B481}"/>
              </a:ext>
            </a:extLst>
          </p:cNvPr>
          <p:cNvPicPr>
            <a:picLocks noChangeAspect="1"/>
          </p:cNvPicPr>
          <p:nvPr/>
        </p:nvPicPr>
        <p:blipFill>
          <a:blip r:embed="rId3" cstate="print"/>
          <a:stretch>
            <a:fillRect/>
          </a:stretch>
        </p:blipFill>
        <p:spPr>
          <a:xfrm>
            <a:off x="194370" y="847494"/>
            <a:ext cx="8634405" cy="5605842"/>
          </a:xfrm>
          <a:prstGeom prst="rect">
            <a:avLst/>
          </a:prstGeom>
        </p:spPr>
      </p:pic>
      <p:sp>
        <p:nvSpPr>
          <p:cNvPr id="16" name="Rechteck 15">
            <a:extLst>
              <a:ext uri="{FF2B5EF4-FFF2-40B4-BE49-F238E27FC236}">
                <a16:creationId xmlns:a16="http://schemas.microsoft.com/office/drawing/2014/main" id="{771E80AC-B8E4-46DE-A04D-3E5F7153534F}"/>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5C5E2A94-525F-42E5-B94C-CC8FD572218B}"/>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4853179C-CA90-42D1-8EBE-57F8BF2BE5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2" name="Textfeld 11">
            <a:extLst>
              <a:ext uri="{FF2B5EF4-FFF2-40B4-BE49-F238E27FC236}">
                <a16:creationId xmlns:a16="http://schemas.microsoft.com/office/drawing/2014/main" id="{6546667F-4822-481B-887C-0563BDFBAD6B}"/>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3" name="Textplatzhalter 2">
            <a:extLst>
              <a:ext uri="{FF2B5EF4-FFF2-40B4-BE49-F238E27FC236}">
                <a16:creationId xmlns:a16="http://schemas.microsoft.com/office/drawing/2014/main" id="{07B38D40-0021-47F8-B49E-6354F6CD48C2}"/>
              </a:ext>
            </a:extLst>
          </p:cNvPr>
          <p:cNvSpPr>
            <a:spLocks noGrp="1"/>
          </p:cNvSpPr>
          <p:nvPr>
            <p:ph type="body" sz="quarter" idx="21"/>
          </p:nvPr>
        </p:nvSpPr>
        <p:spPr/>
        <p:txBody>
          <a:bodyPr/>
          <a:lstStyle/>
          <a:p>
            <a:endParaRPr lang="de-DE"/>
          </a:p>
        </p:txBody>
      </p:sp>
      <p:sp>
        <p:nvSpPr>
          <p:cNvPr id="15" name="Textplatzhalter 4">
            <a:extLst>
              <a:ext uri="{FF2B5EF4-FFF2-40B4-BE49-F238E27FC236}">
                <a16:creationId xmlns:a16="http://schemas.microsoft.com/office/drawing/2014/main" id="{4D533554-A60B-4EFD-AC5E-E27331BE190E}"/>
              </a:ext>
            </a:extLst>
          </p:cNvPr>
          <p:cNvSpPr txBox="1">
            <a:spLocks/>
          </p:cNvSpPr>
          <p:nvPr/>
        </p:nvSpPr>
        <p:spPr>
          <a:xfrm>
            <a:off x="559008" y="5363488"/>
            <a:ext cx="8064896"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a:t>Dabei galt es, kreative und passgenaue Lösungen zu finden. Genaues Zuhören, Eingehen auf die Kundenwünsche und Kreativität bei der Umsetzung waren dabei gefragt. </a:t>
            </a:r>
            <a:endParaRPr lang="de-DE" dirty="0"/>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GT_KNX Installation an der Decke.jpg">
            <a:extLst>
              <a:ext uri="{FF2B5EF4-FFF2-40B4-BE49-F238E27FC236}">
                <a16:creationId xmlns:a16="http://schemas.microsoft.com/office/drawing/2014/main" id="{9E1A83DB-60FB-429D-A4B3-42EA567F80A8}"/>
              </a:ext>
            </a:extLst>
          </p:cNvPr>
          <p:cNvPicPr>
            <a:picLocks noChangeAspect="1"/>
          </p:cNvPicPr>
          <p:nvPr/>
        </p:nvPicPr>
        <p:blipFill>
          <a:blip r:embed="rId3" cstate="print"/>
          <a:stretch>
            <a:fillRect/>
          </a:stretch>
        </p:blipFill>
        <p:spPr>
          <a:xfrm>
            <a:off x="203895" y="843842"/>
            <a:ext cx="8624060" cy="5605842"/>
          </a:xfrm>
          <a:prstGeom prst="rect">
            <a:avLst/>
          </a:prstGeom>
        </p:spPr>
      </p:pic>
      <p:sp>
        <p:nvSpPr>
          <p:cNvPr id="15" name="Rechteck 14">
            <a:extLst>
              <a:ext uri="{FF2B5EF4-FFF2-40B4-BE49-F238E27FC236}">
                <a16:creationId xmlns:a16="http://schemas.microsoft.com/office/drawing/2014/main" id="{7D4E2056-C015-4B79-831E-B99D5BB747C9}"/>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80F6491D-0DD5-44DB-90A1-9894FA8B114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A10A588A-A8D5-4B7D-9C2A-6918CF89E6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3" name="Textfeld 12">
            <a:extLst>
              <a:ext uri="{FF2B5EF4-FFF2-40B4-BE49-F238E27FC236}">
                <a16:creationId xmlns:a16="http://schemas.microsoft.com/office/drawing/2014/main" id="{6B92D0AE-D3F5-4B58-84BF-ACFBB29B6EDC}"/>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4" name="Textplatzhalter 4">
            <a:extLst>
              <a:ext uri="{FF2B5EF4-FFF2-40B4-BE49-F238E27FC236}">
                <a16:creationId xmlns:a16="http://schemas.microsoft.com/office/drawing/2014/main" id="{F2F51BCC-8940-48D5-AC45-29D933522912}"/>
              </a:ext>
            </a:extLst>
          </p:cNvPr>
          <p:cNvSpPr txBox="1">
            <a:spLocks/>
          </p:cNvSpPr>
          <p:nvPr/>
        </p:nvSpPr>
        <p:spPr>
          <a:xfrm>
            <a:off x="559008" y="5301208"/>
            <a:ext cx="8136904" cy="720080"/>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a:t>Das Fertigungssystem wird nun in die Produktionsstraße des Kunden installiert. E-Zubi Fabian stellt dabei persönlich sicher, dass nicht nur die Planungen, sondern auch die Kundenwünsche richtig umgesetzt werden. </a:t>
            </a:r>
          </a:p>
          <a:p>
            <a:pPr marL="0" indent="0" fontAlgn="base">
              <a:lnSpc>
                <a:spcPct val="130000"/>
              </a:lnSpc>
              <a:buFont typeface="Arial" pitchFamily="34" charset="0"/>
              <a:buNone/>
            </a:pPr>
            <a:endParaRPr lang="de-DE" sz="1200" i="1" dirty="0"/>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GT_Schaltschrank messen la¦êcheln.jpg">
            <a:extLst>
              <a:ext uri="{FF2B5EF4-FFF2-40B4-BE49-F238E27FC236}">
                <a16:creationId xmlns:a16="http://schemas.microsoft.com/office/drawing/2014/main" id="{1B57434F-C07B-4467-820A-4D22B33FA3ED}"/>
              </a:ext>
            </a:extLst>
          </p:cNvPr>
          <p:cNvPicPr>
            <a:picLocks noChangeAspect="1"/>
          </p:cNvPicPr>
          <p:nvPr/>
        </p:nvPicPr>
        <p:blipFill>
          <a:blip r:embed="rId3" cstate="print"/>
          <a:stretch>
            <a:fillRect/>
          </a:stretch>
        </p:blipFill>
        <p:spPr>
          <a:xfrm>
            <a:off x="203895" y="840189"/>
            <a:ext cx="8624060" cy="5605841"/>
          </a:xfrm>
          <a:prstGeom prst="rect">
            <a:avLst/>
          </a:prstGeom>
        </p:spPr>
      </p:pic>
      <p:sp>
        <p:nvSpPr>
          <p:cNvPr id="17" name="Rechteck 16">
            <a:extLst>
              <a:ext uri="{FF2B5EF4-FFF2-40B4-BE49-F238E27FC236}">
                <a16:creationId xmlns:a16="http://schemas.microsoft.com/office/drawing/2014/main" id="{2BD53A9F-41BA-4A03-B24E-BB2A92C48D71}"/>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C2038E88-BDA9-44A7-8CE9-B3839FA86433}"/>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4C2FD721-3720-4810-AE6A-9B466E71BF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2" name="Textfeld 11">
            <a:extLst>
              <a:ext uri="{FF2B5EF4-FFF2-40B4-BE49-F238E27FC236}">
                <a16:creationId xmlns:a16="http://schemas.microsoft.com/office/drawing/2014/main" id="{D57DD071-2E32-462A-B446-834DCC0C8C18}"/>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5" name="Textplatzhalter 4">
            <a:extLst>
              <a:ext uri="{FF2B5EF4-FFF2-40B4-BE49-F238E27FC236}">
                <a16:creationId xmlns:a16="http://schemas.microsoft.com/office/drawing/2014/main" id="{E775AF47-49D2-4FE7-8247-12C037D31778}"/>
              </a:ext>
            </a:extLst>
          </p:cNvPr>
          <p:cNvSpPr txBox="1">
            <a:spLocks/>
          </p:cNvSpPr>
          <p:nvPr/>
        </p:nvSpPr>
        <p:spPr>
          <a:xfrm>
            <a:off x="548842" y="5301208"/>
            <a:ext cx="8064896"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a:t>Dabei ist höchste Konzentration gefordert. Gerät die komplizierte Anlage ins Stocken oder fällt komplett aus, kann der Kunde so lange nicht weiter produzieren, bis der Fehler behoben ist. </a:t>
            </a:r>
            <a:endParaRPr lang="de-DE" dirty="0"/>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am_ezubis_motive_15_02.jpg">
            <a:extLst>
              <a:ext uri="{FF2B5EF4-FFF2-40B4-BE49-F238E27FC236}">
                <a16:creationId xmlns:a16="http://schemas.microsoft.com/office/drawing/2014/main" id="{B5D9426B-1F22-4403-8777-399B0AA69132}"/>
              </a:ext>
            </a:extLst>
          </p:cNvPr>
          <p:cNvPicPr>
            <a:picLocks noChangeAspect="1"/>
          </p:cNvPicPr>
          <p:nvPr/>
        </p:nvPicPr>
        <p:blipFill>
          <a:blip r:embed="rId3" cstate="print"/>
          <a:stretch>
            <a:fillRect/>
          </a:stretch>
        </p:blipFill>
        <p:spPr>
          <a:xfrm>
            <a:off x="203895" y="832883"/>
            <a:ext cx="8624060" cy="5613147"/>
          </a:xfrm>
          <a:prstGeom prst="rect">
            <a:avLst/>
          </a:prstGeom>
        </p:spPr>
      </p:pic>
      <p:sp>
        <p:nvSpPr>
          <p:cNvPr id="13" name="Rechteck 12">
            <a:extLst>
              <a:ext uri="{FF2B5EF4-FFF2-40B4-BE49-F238E27FC236}">
                <a16:creationId xmlns:a16="http://schemas.microsoft.com/office/drawing/2014/main" id="{3AFE3A1F-A9AC-4352-AB81-662487F5BB35}"/>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9A499799-509B-4B97-B391-1482EB2F5ABE}"/>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48386A02-6138-4206-9F81-D412E9D701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2" name="Textfeld 11">
            <a:extLst>
              <a:ext uri="{FF2B5EF4-FFF2-40B4-BE49-F238E27FC236}">
                <a16:creationId xmlns:a16="http://schemas.microsoft.com/office/drawing/2014/main" id="{8134F508-033B-443C-A854-F98B105C49B4}"/>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4" name="Textplatzhalter 4">
            <a:extLst>
              <a:ext uri="{FF2B5EF4-FFF2-40B4-BE49-F238E27FC236}">
                <a16:creationId xmlns:a16="http://schemas.microsoft.com/office/drawing/2014/main" id="{5A13B126-650B-4EBC-B19D-14DB2D1BB827}"/>
              </a:ext>
            </a:extLst>
          </p:cNvPr>
          <p:cNvSpPr txBox="1">
            <a:spLocks/>
          </p:cNvSpPr>
          <p:nvPr/>
        </p:nvSpPr>
        <p:spPr>
          <a:xfrm>
            <a:off x="549280" y="5307023"/>
            <a:ext cx="8064896"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a:t>Deshalb gehört auch das Testen der neu entwickelten automatischen Anlagen zu Fabians Job. Hier zum Beispiel prüft er die Kabelverbindungen in der Produktionsstraße.</a:t>
            </a:r>
            <a:endParaRPr lang="de-DE" dirty="0"/>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E_Platinenmessung Frequenz.jpg">
            <a:extLst>
              <a:ext uri="{FF2B5EF4-FFF2-40B4-BE49-F238E27FC236}">
                <a16:creationId xmlns:a16="http://schemas.microsoft.com/office/drawing/2014/main" id="{36FFD614-2A8C-46B0-BC77-C5ECB4C7545E}"/>
              </a:ext>
            </a:extLst>
          </p:cNvPr>
          <p:cNvPicPr>
            <a:picLocks noChangeAspect="1"/>
          </p:cNvPicPr>
          <p:nvPr/>
        </p:nvPicPr>
        <p:blipFill>
          <a:blip r:embed="rId3" cstate="print"/>
          <a:stretch>
            <a:fillRect/>
          </a:stretch>
        </p:blipFill>
        <p:spPr>
          <a:xfrm>
            <a:off x="208087" y="826473"/>
            <a:ext cx="8624059" cy="5613146"/>
          </a:xfrm>
          <a:prstGeom prst="rect">
            <a:avLst/>
          </a:prstGeom>
        </p:spPr>
      </p:pic>
      <p:sp>
        <p:nvSpPr>
          <p:cNvPr id="15" name="Rechteck 14">
            <a:extLst>
              <a:ext uri="{FF2B5EF4-FFF2-40B4-BE49-F238E27FC236}">
                <a16:creationId xmlns:a16="http://schemas.microsoft.com/office/drawing/2014/main" id="{ECC2A693-D5F2-4A15-A110-8568AFE6884B}"/>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Rechteck 11"/>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741A9326-D8E6-436A-990F-2DAB9938036B}"/>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2A9953CE-493C-437C-A5E9-F67A150962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3" name="Textfeld 12">
            <a:extLst>
              <a:ext uri="{FF2B5EF4-FFF2-40B4-BE49-F238E27FC236}">
                <a16:creationId xmlns:a16="http://schemas.microsoft.com/office/drawing/2014/main" id="{1638E763-EE09-41F0-BF64-D393117385A3}"/>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4" name="Textplatzhalter 4">
            <a:extLst>
              <a:ext uri="{FF2B5EF4-FFF2-40B4-BE49-F238E27FC236}">
                <a16:creationId xmlns:a16="http://schemas.microsoft.com/office/drawing/2014/main" id="{5AC06F05-B227-4B2D-AB74-9CF3B1605A77}"/>
              </a:ext>
            </a:extLst>
          </p:cNvPr>
          <p:cNvSpPr txBox="1">
            <a:spLocks/>
          </p:cNvSpPr>
          <p:nvPr/>
        </p:nvSpPr>
        <p:spPr>
          <a:xfrm>
            <a:off x="559008" y="5301208"/>
            <a:ext cx="8136904" cy="720080"/>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a:t>Die Diagnose und das Beheben von Störungen und Fehlern elektronischer Anlagen gehört ebenfalls zu Fabians täglichen und wichtigen Aufgaben. Wo liegt das Problem? Was funktioniert nicht? Was könnte besser laufen? Nur so läuft‘s. </a:t>
            </a:r>
            <a:endParaRPr lang="de-DE" sz="1200" i="1" dirty="0"/>
          </a:p>
        </p:txBody>
      </p:sp>
    </p:spTree>
    <p:extLst>
      <p:ext uri="{BB962C8B-B14F-4D97-AF65-F5344CB8AC3E}">
        <p14:creationId xmlns:p14="http://schemas.microsoft.com/office/powerpoint/2010/main" val="2023865389"/>
      </p:ext>
    </p:extLst>
  </p:cSld>
  <p:clrMapOvr>
    <a:masterClrMapping/>
  </p:clrMapOvr>
  <p:transition spd="med" advClick="0" advTm="5000">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GT_Satellitenanlage.jpg">
            <a:extLst>
              <a:ext uri="{FF2B5EF4-FFF2-40B4-BE49-F238E27FC236}">
                <a16:creationId xmlns:a16="http://schemas.microsoft.com/office/drawing/2014/main" id="{FC2268AC-7935-4F4F-BF37-5706360EBD6E}"/>
              </a:ext>
            </a:extLst>
          </p:cNvPr>
          <p:cNvPicPr>
            <a:picLocks noChangeAspect="1"/>
          </p:cNvPicPr>
          <p:nvPr/>
        </p:nvPicPr>
        <p:blipFill>
          <a:blip r:embed="rId3" cstate="print"/>
          <a:stretch>
            <a:fillRect/>
          </a:stretch>
        </p:blipFill>
        <p:spPr>
          <a:xfrm>
            <a:off x="217612" y="832882"/>
            <a:ext cx="8624059" cy="5613145"/>
          </a:xfrm>
          <a:prstGeom prst="rect">
            <a:avLst/>
          </a:prstGeom>
        </p:spPr>
      </p:pic>
      <p:sp>
        <p:nvSpPr>
          <p:cNvPr id="15" name="Rechteck 14">
            <a:extLst>
              <a:ext uri="{FF2B5EF4-FFF2-40B4-BE49-F238E27FC236}">
                <a16:creationId xmlns:a16="http://schemas.microsoft.com/office/drawing/2014/main" id="{2B59CB5D-DA65-46FF-9B38-89E03D55E7EA}"/>
              </a:ext>
            </a:extLst>
          </p:cNvPr>
          <p:cNvSpPr/>
          <p:nvPr/>
        </p:nvSpPr>
        <p:spPr>
          <a:xfrm>
            <a:off x="5148062" y="1489135"/>
            <a:ext cx="3320039"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Textplatzhalter 4"/>
          <p:cNvSpPr>
            <a:spLocks noGrp="1"/>
          </p:cNvSpPr>
          <p:nvPr>
            <p:ph type="body" sz="quarter" idx="21"/>
          </p:nvPr>
        </p:nvSpPr>
        <p:spPr>
          <a:xfrm>
            <a:off x="5217043" y="1700808"/>
            <a:ext cx="3182079" cy="792088"/>
          </a:xfrm>
        </p:spPr>
        <p:txBody>
          <a:bodyPr/>
          <a:lstStyle/>
          <a:p>
            <a:pPr marL="0" indent="0" fontAlgn="base">
              <a:buNone/>
            </a:pPr>
            <a:r>
              <a:rPr lang="de-DE" dirty="0"/>
              <a:t>E-</a:t>
            </a:r>
            <a:r>
              <a:rPr lang="de-DE" dirty="0" err="1"/>
              <a:t>Zubi</a:t>
            </a:r>
            <a:r>
              <a:rPr lang="de-DE" dirty="0"/>
              <a:t> Fabian prüft</a:t>
            </a:r>
            <a:r>
              <a:rPr lang="de-DE" dirty="0">
                <a:solidFill>
                  <a:srgbClr val="FF0000"/>
                </a:solidFill>
              </a:rPr>
              <a:t> </a:t>
            </a:r>
            <a:r>
              <a:rPr lang="de-DE" dirty="0"/>
              <a:t>hier</a:t>
            </a:r>
            <a:r>
              <a:rPr lang="de-DE" dirty="0">
                <a:solidFill>
                  <a:srgbClr val="FF0000"/>
                </a:solidFill>
              </a:rPr>
              <a:t> </a:t>
            </a:r>
            <a:r>
              <a:rPr lang="de-DE" dirty="0"/>
              <a:t>zum Beispiel den Schaltschrank einer Produktionsstraße aufgrund einer Störung. </a:t>
            </a:r>
          </a:p>
        </p:txBody>
      </p:sp>
      <p:sp>
        <p:nvSpPr>
          <p:cNvPr id="13" name="Rechteck 12"/>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034C0A43-D216-48DC-ABFC-33C12A11B736}"/>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9F1C2CBD-11F8-4F83-976D-93769F01D8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2" name="Textfeld 11">
            <a:extLst>
              <a:ext uri="{FF2B5EF4-FFF2-40B4-BE49-F238E27FC236}">
                <a16:creationId xmlns:a16="http://schemas.microsoft.com/office/drawing/2014/main" id="{1158359A-49A6-45E2-8316-6E2E26F5970E}"/>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csm_systemelektroniker-platinenmessung_e8a48699aa.jpg">
            <a:extLst>
              <a:ext uri="{FF2B5EF4-FFF2-40B4-BE49-F238E27FC236}">
                <a16:creationId xmlns:a16="http://schemas.microsoft.com/office/drawing/2014/main" id="{302299C6-A6E6-4CB5-AD62-91F6D624B14B}"/>
              </a:ext>
            </a:extLst>
          </p:cNvPr>
          <p:cNvPicPr>
            <a:picLocks noChangeAspect="1"/>
          </p:cNvPicPr>
          <p:nvPr/>
        </p:nvPicPr>
        <p:blipFill>
          <a:blip r:embed="rId3" cstate="print"/>
          <a:stretch>
            <a:fillRect/>
          </a:stretch>
        </p:blipFill>
        <p:spPr>
          <a:xfrm>
            <a:off x="218753" y="824828"/>
            <a:ext cx="8622918" cy="5613145"/>
          </a:xfrm>
          <a:prstGeom prst="rect">
            <a:avLst/>
          </a:prstGeom>
        </p:spPr>
      </p:pic>
      <p:sp>
        <p:nvSpPr>
          <p:cNvPr id="16" name="Rechteck 15">
            <a:extLst>
              <a:ext uri="{FF2B5EF4-FFF2-40B4-BE49-F238E27FC236}">
                <a16:creationId xmlns:a16="http://schemas.microsoft.com/office/drawing/2014/main" id="{204E6404-1701-429A-84B8-BF18E583100F}"/>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platzhalter 4"/>
          <p:cNvSpPr>
            <a:spLocks noGrp="1"/>
          </p:cNvSpPr>
          <p:nvPr>
            <p:ph type="body" sz="quarter" idx="21"/>
          </p:nvPr>
        </p:nvSpPr>
        <p:spPr>
          <a:xfrm>
            <a:off x="539552" y="5445224"/>
            <a:ext cx="8064896" cy="792088"/>
          </a:xfrm>
        </p:spPr>
        <p:txBody>
          <a:bodyPr/>
          <a:lstStyle/>
          <a:p>
            <a:pPr marL="0" indent="0" fontAlgn="base">
              <a:buNone/>
            </a:pPr>
            <a:r>
              <a:rPr lang="de-DE" dirty="0"/>
              <a:t>Elektroniker/-innen mit der Fachrichtung Automatisierungs- und Systemtechnik arbeiten in Unternehmen, die automatisierte Steuerungen und Programmierungen für Produktionsanlagen entwickeln, herstellen und einsetzen.</a:t>
            </a:r>
          </a:p>
        </p:txBody>
      </p:sp>
      <p:sp>
        <p:nvSpPr>
          <p:cNvPr id="26" name="Textplatzhalter 9"/>
          <p:cNvSpPr>
            <a:spLocks noGrp="1"/>
          </p:cNvSpPr>
          <p:nvPr>
            <p:ph type="body" sz="quarter" idx="27"/>
          </p:nvPr>
        </p:nvSpPr>
        <p:spPr>
          <a:xfrm>
            <a:off x="539552" y="5084291"/>
            <a:ext cx="5688013" cy="288925"/>
          </a:xfrm>
        </p:spPr>
        <p:txBody>
          <a:bodyPr/>
          <a:lstStyle/>
          <a:p>
            <a:pPr eaLnBrk="0" hangingPunct="0">
              <a:defRPr/>
            </a:pPr>
            <a:r>
              <a:rPr lang="de-DE" b="1" kern="0" dirty="0">
                <a:cs typeface="Arial" pitchFamily="34" charset="0"/>
              </a:rPr>
              <a:t>Die Arbeitsbereiche</a:t>
            </a:r>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9" name="Grafik 8">
            <a:extLst>
              <a:ext uri="{FF2B5EF4-FFF2-40B4-BE49-F238E27FC236}">
                <a16:creationId xmlns:a16="http://schemas.microsoft.com/office/drawing/2014/main" id="{8FF8FCCB-A357-4773-B4FD-67FFFEB4F275}"/>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849B595-DB5D-48B3-B8E2-EDBD0BA643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3" name="Textfeld 12">
            <a:extLst>
              <a:ext uri="{FF2B5EF4-FFF2-40B4-BE49-F238E27FC236}">
                <a16:creationId xmlns:a16="http://schemas.microsoft.com/office/drawing/2014/main" id="{480BE6B9-4242-4C01-AAD8-033BC7904F4D}"/>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CA1B195F-0CE8-4BDD-B3AE-0E27A5DA6159}"/>
              </a:ext>
            </a:extLst>
          </p:cNvPr>
          <p:cNvPicPr>
            <a:picLocks noChangeAspect="1"/>
          </p:cNvPicPr>
          <p:nvPr/>
        </p:nvPicPr>
        <p:blipFill>
          <a:blip r:embed="rId3"/>
          <a:stretch>
            <a:fillRect/>
          </a:stretch>
        </p:blipFill>
        <p:spPr>
          <a:xfrm>
            <a:off x="213154" y="807213"/>
            <a:ext cx="8632140" cy="5644800"/>
          </a:xfrm>
          <a:prstGeom prst="rect">
            <a:avLst/>
          </a:prstGeom>
        </p:spPr>
      </p:pic>
      <p:sp>
        <p:nvSpPr>
          <p:cNvPr id="16" name="Rechteck 15">
            <a:extLst>
              <a:ext uri="{FF2B5EF4-FFF2-40B4-BE49-F238E27FC236}">
                <a16:creationId xmlns:a16="http://schemas.microsoft.com/office/drawing/2014/main" id="{BE9532BC-8807-4F74-A5C4-87433BCB756C}"/>
              </a:ext>
            </a:extLst>
          </p:cNvPr>
          <p:cNvSpPr/>
          <p:nvPr/>
        </p:nvSpPr>
        <p:spPr>
          <a:xfrm>
            <a:off x="513198" y="2816932"/>
            <a:ext cx="3194706" cy="103922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564405" y="3001843"/>
            <a:ext cx="3001120" cy="854313"/>
          </a:xfrm>
        </p:spPr>
        <p:txBody>
          <a:bodyPr/>
          <a:lstStyle/>
          <a:p>
            <a:pPr marL="0" indent="0" fontAlgn="base">
              <a:buNone/>
            </a:pPr>
            <a:r>
              <a:rPr lang="de-DE" dirty="0"/>
              <a:t>Ganz gleich, ob Produktionsstraßen in Fabrikanlagen und Fertigungshallen... </a:t>
            </a:r>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35F0DD9F-F185-4EFE-8275-5BF27CA8BC32}"/>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F5DC79B5-0841-4B8B-8958-65022FB382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1" name="Textfeld 10">
            <a:extLst>
              <a:ext uri="{FF2B5EF4-FFF2-40B4-BE49-F238E27FC236}">
                <a16:creationId xmlns:a16="http://schemas.microsoft.com/office/drawing/2014/main" id="{75956455-6A29-40EC-AFEB-2454BF7EC4F5}"/>
              </a:ext>
            </a:extLst>
          </p:cNvPr>
          <p:cNvSpPr txBox="1"/>
          <p:nvPr/>
        </p:nvSpPr>
        <p:spPr>
          <a:xfrm>
            <a:off x="6171034" y="6219229"/>
            <a:ext cx="211949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xieyuliang</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963531338"/>
      </p:ext>
    </p:extLst>
  </p:cSld>
  <p:clrMapOvr>
    <a:masterClrMapping/>
  </p:clrMapOvr>
  <p:transition spd="med" advClick="0" advTm="5000">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298FFD97-1525-457D-AA54-DD2B07D1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45" y="828342"/>
            <a:ext cx="8618702" cy="5624994"/>
          </a:xfrm>
          <a:prstGeom prst="rect">
            <a:avLst/>
          </a:prstGeom>
        </p:spPr>
      </p:pic>
      <p:sp>
        <p:nvSpPr>
          <p:cNvPr id="15" name="Rechteck 14"/>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2" name="Rechteck 21">
            <a:extLst>
              <a:ext uri="{FF2B5EF4-FFF2-40B4-BE49-F238E27FC236}">
                <a16:creationId xmlns:a16="http://schemas.microsoft.com/office/drawing/2014/main" id="{ACB6FFBF-9266-4715-9E8A-41479572433D}"/>
              </a:ext>
            </a:extLst>
          </p:cNvPr>
          <p:cNvSpPr/>
          <p:nvPr/>
        </p:nvSpPr>
        <p:spPr>
          <a:xfrm>
            <a:off x="4368851" y="1763210"/>
            <a:ext cx="4110588" cy="1377758"/>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Textplatzhalter 4"/>
          <p:cNvSpPr>
            <a:spLocks noGrp="1"/>
          </p:cNvSpPr>
          <p:nvPr>
            <p:ph type="body" sz="quarter" idx="21"/>
          </p:nvPr>
        </p:nvSpPr>
        <p:spPr>
          <a:xfrm>
            <a:off x="4384453" y="1993042"/>
            <a:ext cx="4094986" cy="792088"/>
          </a:xfrm>
        </p:spPr>
        <p:txBody>
          <a:bodyPr/>
          <a:lstStyle/>
          <a:p>
            <a:pPr marL="0" indent="0" fontAlgn="base">
              <a:buNone/>
            </a:pPr>
            <a:r>
              <a:rPr lang="de-DE" dirty="0"/>
              <a:t>Sie arbeiten auch für Betriebe, die automatisierte Steuerungen benutzen. So zum Beispiel in Industrieunternehmen und Produktionsbetrieben mit automatisierten Anlagen. </a:t>
            </a:r>
          </a:p>
        </p:txBody>
      </p:sp>
      <p:pic>
        <p:nvPicPr>
          <p:cNvPr id="10" name="Grafik 9">
            <a:extLst>
              <a:ext uri="{FF2B5EF4-FFF2-40B4-BE49-F238E27FC236}">
                <a16:creationId xmlns:a16="http://schemas.microsoft.com/office/drawing/2014/main" id="{5ABB4F48-8C14-445D-B48E-B0A5C0452A4D}"/>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1" name="Grafik 10">
            <a:extLst>
              <a:ext uri="{FF2B5EF4-FFF2-40B4-BE49-F238E27FC236}">
                <a16:creationId xmlns:a16="http://schemas.microsoft.com/office/drawing/2014/main" id="{E0752673-5D8C-4BA3-A3B0-1DC7A9709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4" name="Textfeld 13">
            <a:extLst>
              <a:ext uri="{FF2B5EF4-FFF2-40B4-BE49-F238E27FC236}">
                <a16:creationId xmlns:a16="http://schemas.microsoft.com/office/drawing/2014/main" id="{256B7BE6-0C3B-48F2-9834-71D77CCCFFA1}"/>
              </a:ext>
            </a:extLst>
          </p:cNvPr>
          <p:cNvSpPr txBox="1"/>
          <p:nvPr/>
        </p:nvSpPr>
        <p:spPr>
          <a:xfrm>
            <a:off x="6156176" y="6216034"/>
            <a:ext cx="2020105" cy="184666"/>
          </a:xfrm>
          <a:prstGeom prst="rect">
            <a:avLst/>
          </a:prstGeom>
          <a:noFill/>
        </p:spPr>
        <p:txBody>
          <a:bodyPr wrap="none" rtlCol="0">
            <a:spAutoFit/>
          </a:bodyPr>
          <a:lstStyle/>
          <a:p>
            <a:pPr algn="r"/>
            <a:r>
              <a:rPr lang="de-DE" sz="600" dirty="0">
                <a:solidFill>
                  <a:schemeClr val="bg1"/>
                </a:solidFill>
                <a:latin typeface="Arial" pitchFamily="34" charset="0"/>
                <a:cs typeface="Arial" pitchFamily="34" charset="0"/>
              </a:rPr>
              <a:t>Foto: Shutterstock – 06photo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ECF6240-2549-4DEE-AB3C-8BEF3933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945" y="830669"/>
            <a:ext cx="8614137" cy="5624994"/>
          </a:xfrm>
          <a:prstGeom prst="rect">
            <a:avLst/>
          </a:prstGeom>
        </p:spPr>
      </p:pic>
      <p:sp>
        <p:nvSpPr>
          <p:cNvPr id="11" name="Rechteck 10">
            <a:extLst>
              <a:ext uri="{FF2B5EF4-FFF2-40B4-BE49-F238E27FC236}">
                <a16:creationId xmlns:a16="http://schemas.microsoft.com/office/drawing/2014/main" id="{0BA77B58-14ED-46C5-B1CF-79EAE3D1F62A}"/>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E098AF1B-0F22-44A8-B113-5357B7AF4C13}"/>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F8A6583-9682-49A4-9078-CB2E0983A0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4" name="Textfeld 13">
            <a:extLst>
              <a:ext uri="{FF2B5EF4-FFF2-40B4-BE49-F238E27FC236}">
                <a16:creationId xmlns:a16="http://schemas.microsoft.com/office/drawing/2014/main" id="{BB05E588-F5C7-48DE-AE91-4AE0881B0F4A}"/>
              </a:ext>
            </a:extLst>
          </p:cNvPr>
          <p:cNvSpPr txBox="1"/>
          <p:nvPr/>
        </p:nvSpPr>
        <p:spPr>
          <a:xfrm>
            <a:off x="6155775" y="6216034"/>
            <a:ext cx="2161169" cy="184666"/>
          </a:xfrm>
          <a:prstGeom prst="rect">
            <a:avLst/>
          </a:prstGeom>
          <a:noFill/>
        </p:spPr>
        <p:txBody>
          <a:bodyPr wrap="none" rtlCol="0">
            <a:spAutoFit/>
          </a:bodyPr>
          <a:lstStyle/>
          <a:p>
            <a:pPr algn="r"/>
            <a:r>
              <a:rPr lang="de-DE" sz="600" dirty="0">
                <a:solidFill>
                  <a:schemeClr val="bg1">
                    <a:lumMod val="50000"/>
                  </a:schemeClr>
                </a:solidFill>
                <a:latin typeface="Arial" pitchFamily="34" charset="0"/>
                <a:cs typeface="Arial" pitchFamily="34" charset="0"/>
              </a:rPr>
              <a:t>Foto: Shutterstock — </a:t>
            </a:r>
            <a:r>
              <a:rPr lang="de-DE" sz="600" dirty="0" err="1">
                <a:solidFill>
                  <a:schemeClr val="bg1">
                    <a:lumMod val="50000"/>
                  </a:schemeClr>
                </a:solidFill>
                <a:latin typeface="Arial" pitchFamily="34" charset="0"/>
                <a:cs typeface="Arial" pitchFamily="34" charset="0"/>
              </a:rPr>
              <a:t>estherpoon</a:t>
            </a:r>
            <a:r>
              <a:rPr lang="de-DE" sz="600" dirty="0">
                <a:solidFill>
                  <a:schemeClr val="bg1">
                    <a:lumMod val="50000"/>
                  </a:schemeClr>
                </a:solidFill>
                <a:latin typeface="Arial" pitchFamily="34" charset="0"/>
                <a:cs typeface="Arial" pitchFamily="34" charset="0"/>
              </a:rPr>
              <a:t> /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
        <p:nvSpPr>
          <p:cNvPr id="18" name="Textplatzhalter 4">
            <a:extLst>
              <a:ext uri="{FF2B5EF4-FFF2-40B4-BE49-F238E27FC236}">
                <a16:creationId xmlns:a16="http://schemas.microsoft.com/office/drawing/2014/main" id="{E32088C6-8D83-41A5-B1B5-AFB852B67884}"/>
              </a:ext>
            </a:extLst>
          </p:cNvPr>
          <p:cNvSpPr>
            <a:spLocks noGrp="1"/>
          </p:cNvSpPr>
          <p:nvPr>
            <p:ph type="body" sz="quarter" idx="21"/>
          </p:nvPr>
        </p:nvSpPr>
        <p:spPr>
          <a:xfrm>
            <a:off x="559008" y="5301208"/>
            <a:ext cx="8064896" cy="792088"/>
          </a:xfrm>
        </p:spPr>
        <p:txBody>
          <a:bodyPr/>
          <a:lstStyle/>
          <a:p>
            <a:pPr marL="0" indent="0" fontAlgn="base">
              <a:buNone/>
            </a:pPr>
            <a:r>
              <a:rPr lang="de-DE" dirty="0"/>
              <a:t>Bürogebäude oder Shoppingmalls mit automatisch funktionierenden Rolltreppen, Türen oder Lüftungsanlagen sind ebenfalls typische Arbeitsbereiche von Elektroniker/-innen Fachrichtung Automatisierungs- und Systemtechnik.</a:t>
            </a:r>
          </a:p>
        </p:txBody>
      </p:sp>
    </p:spTree>
    <p:extLst>
      <p:ext uri="{BB962C8B-B14F-4D97-AF65-F5344CB8AC3E}">
        <p14:creationId xmlns:p14="http://schemas.microsoft.com/office/powerpoint/2010/main" val="134250713"/>
      </p:ext>
    </p:extLst>
  </p:cSld>
  <p:clrMapOvr>
    <a:masterClrMapping/>
  </p:clrMapOvr>
  <p:transition spd="med" advClick="0" advTm="5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hutterstock_361944152-Stock-Asso.jpg">
            <a:extLst>
              <a:ext uri="{FF2B5EF4-FFF2-40B4-BE49-F238E27FC236}">
                <a16:creationId xmlns:a16="http://schemas.microsoft.com/office/drawing/2014/main" id="{76AB07D3-32DB-4A67-8713-2C6F62E134CB}"/>
              </a:ext>
            </a:extLst>
          </p:cNvPr>
          <p:cNvPicPr>
            <a:picLocks noChangeAspect="1"/>
          </p:cNvPicPr>
          <p:nvPr/>
        </p:nvPicPr>
        <p:blipFill>
          <a:blip r:embed="rId3" cstate="print"/>
          <a:stretch>
            <a:fillRect/>
          </a:stretch>
        </p:blipFill>
        <p:spPr>
          <a:xfrm>
            <a:off x="209228" y="807643"/>
            <a:ext cx="8619562" cy="5648020"/>
          </a:xfrm>
          <a:prstGeom prst="rect">
            <a:avLst/>
          </a:prstGeom>
        </p:spPr>
      </p:pic>
      <p:sp>
        <p:nvSpPr>
          <p:cNvPr id="12" name="Rechteck 11">
            <a:extLst>
              <a:ext uri="{FF2B5EF4-FFF2-40B4-BE49-F238E27FC236}">
                <a16:creationId xmlns:a16="http://schemas.microsoft.com/office/drawing/2014/main" id="{3C740235-923D-427A-ABF6-3940BDFC89DE}"/>
              </a:ext>
            </a:extLst>
          </p:cNvPr>
          <p:cNvSpPr/>
          <p:nvPr/>
        </p:nvSpPr>
        <p:spPr>
          <a:xfrm>
            <a:off x="539553" y="2114531"/>
            <a:ext cx="3960440" cy="2034549"/>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Textplatzhalter 9"/>
          <p:cNvSpPr>
            <a:spLocks noGrp="1"/>
          </p:cNvSpPr>
          <p:nvPr>
            <p:ph type="body" sz="quarter" idx="27"/>
          </p:nvPr>
        </p:nvSpPr>
        <p:spPr>
          <a:xfrm>
            <a:off x="683569" y="2276872"/>
            <a:ext cx="3888432" cy="288925"/>
          </a:xfrm>
        </p:spPr>
        <p:txBody>
          <a:bodyPr/>
          <a:lstStyle/>
          <a:p>
            <a:pPr eaLnBrk="0" hangingPunct="0">
              <a:defRPr/>
            </a:pPr>
            <a:r>
              <a:rPr lang="de-DE" b="1" kern="0" dirty="0">
                <a:cs typeface="Arial" pitchFamily="34" charset="0"/>
              </a:rPr>
              <a:t>Die Voraussetzungen</a:t>
            </a:r>
          </a:p>
        </p:txBody>
      </p:sp>
      <p:sp>
        <p:nvSpPr>
          <p:cNvPr id="16" name="Textplatzhalter 4"/>
          <p:cNvSpPr>
            <a:spLocks noGrp="1"/>
          </p:cNvSpPr>
          <p:nvPr>
            <p:ph type="body" sz="quarter" idx="21"/>
          </p:nvPr>
        </p:nvSpPr>
        <p:spPr>
          <a:xfrm>
            <a:off x="683568" y="2636912"/>
            <a:ext cx="3816424" cy="792088"/>
          </a:xfrm>
        </p:spPr>
        <p:txBody>
          <a:bodyPr/>
          <a:lstStyle/>
          <a:p>
            <a:pPr marL="0" indent="0">
              <a:buNone/>
              <a:defRPr/>
            </a:pPr>
            <a:r>
              <a:rPr lang="de-DE" kern="0" dirty="0"/>
              <a:t>Angehende Elektroniker/-innen Fachrichtung</a:t>
            </a:r>
            <a:r>
              <a:rPr lang="de-DE" strike="sngStrike" kern="0" dirty="0"/>
              <a:t> </a:t>
            </a:r>
            <a:r>
              <a:rPr lang="de-DE" kern="0" dirty="0"/>
              <a:t>Automatisierungs- und Systemtechnik interessieren sich für Technik, Informatik und sind gut in Mathematik. Sie können gut mit Computern umgehen und haben Spaß am logischen Denken.</a:t>
            </a:r>
          </a:p>
        </p:txBody>
      </p:sp>
      <p:sp>
        <p:nvSpPr>
          <p:cNvPr id="17" name="Rechteck 16"/>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9" name="Grafik 8">
            <a:extLst>
              <a:ext uri="{FF2B5EF4-FFF2-40B4-BE49-F238E27FC236}">
                <a16:creationId xmlns:a16="http://schemas.microsoft.com/office/drawing/2014/main" id="{DEBB7089-EF18-4AE5-B725-38FF13A6CF9D}"/>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7B62F594-4950-4E27-B657-C5F037080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3" name="Textfeld 12">
            <a:extLst>
              <a:ext uri="{FF2B5EF4-FFF2-40B4-BE49-F238E27FC236}">
                <a16:creationId xmlns:a16="http://schemas.microsoft.com/office/drawing/2014/main" id="{800DC79E-7500-44D2-8E1B-3D4D85463A56}"/>
              </a:ext>
            </a:extLst>
          </p:cNvPr>
          <p:cNvSpPr txBox="1"/>
          <p:nvPr/>
        </p:nvSpPr>
        <p:spPr>
          <a:xfrm>
            <a:off x="5940190" y="6216034"/>
            <a:ext cx="2379050" cy="184666"/>
          </a:xfrm>
          <a:prstGeom prst="rect">
            <a:avLst/>
          </a:prstGeom>
          <a:noFill/>
        </p:spPr>
        <p:txBody>
          <a:bodyPr wrap="none" rtlCol="0">
            <a:spAutoFit/>
          </a:bodyPr>
          <a:lstStyle/>
          <a:p>
            <a:pPr algn="r"/>
            <a:r>
              <a:rPr lang="de-DE" sz="600" dirty="0">
                <a:solidFill>
                  <a:schemeClr val="bg1"/>
                </a:solidFill>
                <a:latin typeface="Arial" pitchFamily="34" charset="0"/>
                <a:cs typeface="Arial" pitchFamily="34" charset="0"/>
              </a:rPr>
              <a:t>Foto: Shutterstock — Stock-</a:t>
            </a:r>
            <a:r>
              <a:rPr lang="de-DE" sz="600" dirty="0" err="1">
                <a:solidFill>
                  <a:schemeClr val="bg1"/>
                </a:solidFill>
                <a:latin typeface="Arial" pitchFamily="34" charset="0"/>
                <a:cs typeface="Arial" pitchFamily="34" charset="0"/>
              </a:rPr>
              <a:t>Asso</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shutterstock_395627500_Foto Westend61 Premium_für Folie20.jpg">
            <a:extLst>
              <a:ext uri="{FF2B5EF4-FFF2-40B4-BE49-F238E27FC236}">
                <a16:creationId xmlns:a16="http://schemas.microsoft.com/office/drawing/2014/main" id="{6B215828-2B24-42B9-A58A-3674FF70370F}"/>
              </a:ext>
            </a:extLst>
          </p:cNvPr>
          <p:cNvPicPr>
            <a:picLocks noChangeAspect="1"/>
          </p:cNvPicPr>
          <p:nvPr/>
        </p:nvPicPr>
        <p:blipFill>
          <a:blip r:embed="rId3" cstate="print"/>
          <a:stretch>
            <a:fillRect/>
          </a:stretch>
        </p:blipFill>
        <p:spPr>
          <a:xfrm>
            <a:off x="249676" y="772471"/>
            <a:ext cx="8619562" cy="5627372"/>
          </a:xfrm>
          <a:prstGeom prst="rect">
            <a:avLst/>
          </a:prstGeom>
        </p:spPr>
      </p:pic>
      <p:sp>
        <p:nvSpPr>
          <p:cNvPr id="21" name="Rechteck 20">
            <a:extLst>
              <a:ext uri="{FF2B5EF4-FFF2-40B4-BE49-F238E27FC236}">
                <a16:creationId xmlns:a16="http://schemas.microsoft.com/office/drawing/2014/main" id="{BA28F5F4-1791-47CA-9533-CA78DFF5D55F}"/>
              </a:ext>
            </a:extLst>
          </p:cNvPr>
          <p:cNvSpPr/>
          <p:nvPr/>
        </p:nvSpPr>
        <p:spPr>
          <a:xfrm>
            <a:off x="683569" y="4023244"/>
            <a:ext cx="3584352" cy="1710012"/>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Textplatzhalter 4"/>
          <p:cNvSpPr>
            <a:spLocks noGrp="1"/>
          </p:cNvSpPr>
          <p:nvPr>
            <p:ph type="body" sz="quarter" idx="21"/>
          </p:nvPr>
        </p:nvSpPr>
        <p:spPr>
          <a:xfrm>
            <a:off x="755577" y="4186310"/>
            <a:ext cx="3528391" cy="792088"/>
          </a:xfrm>
        </p:spPr>
        <p:txBody>
          <a:bodyPr/>
          <a:lstStyle/>
          <a:p>
            <a:pPr marL="0" indent="0">
              <a:buNone/>
              <a:defRPr/>
            </a:pPr>
            <a:r>
              <a:rPr lang="de-DE" kern="0" dirty="0"/>
              <a:t>Darüber hinaus können sie gut analysieren, sind sorgfältig, geduldig, haben Spaß am tüfteln und sind gern in Kontakt mit anderen Menschen. Knifflige Aufgaben sind für sie eine willkommene  Herausforderung.  </a:t>
            </a:r>
            <a:endParaRPr lang="de-DE" sz="1600" dirty="0"/>
          </a:p>
        </p:txBody>
      </p:sp>
      <p:sp>
        <p:nvSpPr>
          <p:cNvPr id="19" name="Rechteck 1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C98ED576-9B8C-46F2-A320-220D0DB07B3F}"/>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F4FD9A76-FC4F-4F92-8C37-CB33C081E6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1" name="Textfeld 10">
            <a:extLst>
              <a:ext uri="{FF2B5EF4-FFF2-40B4-BE49-F238E27FC236}">
                <a16:creationId xmlns:a16="http://schemas.microsoft.com/office/drawing/2014/main" id="{FE41C93A-AD5F-47B6-A41E-2E56656874A3}"/>
              </a:ext>
            </a:extLst>
          </p:cNvPr>
          <p:cNvSpPr txBox="1"/>
          <p:nvPr/>
        </p:nvSpPr>
        <p:spPr>
          <a:xfrm>
            <a:off x="5938524" y="6216034"/>
            <a:ext cx="2380813" cy="184666"/>
          </a:xfrm>
          <a:prstGeom prst="rect">
            <a:avLst/>
          </a:prstGeom>
          <a:noFill/>
        </p:spPr>
        <p:txBody>
          <a:bodyPr wrap="none" rtlCol="0">
            <a:spAutoFit/>
          </a:bodyPr>
          <a:lstStyle/>
          <a:p>
            <a:pPr algn="r"/>
            <a:r>
              <a:rPr lang="de-DE" sz="600" dirty="0">
                <a:solidFill>
                  <a:schemeClr val="bg1"/>
                </a:solidFill>
                <a:latin typeface="Arial" pitchFamily="34" charset="0"/>
                <a:cs typeface="Arial" pitchFamily="34" charset="0"/>
              </a:rPr>
              <a:t>Foto: Shutterstock — Westend61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7" name="Textplatzhalter 9"/>
          <p:cNvSpPr>
            <a:spLocks noGrp="1"/>
          </p:cNvSpPr>
          <p:nvPr>
            <p:ph type="body" sz="quarter" idx="27"/>
          </p:nvPr>
        </p:nvSpPr>
        <p:spPr>
          <a:xfrm>
            <a:off x="664568" y="1535203"/>
            <a:ext cx="3437110" cy="288925"/>
          </a:xfrm>
        </p:spPr>
        <p:txBody>
          <a:bodyPr/>
          <a:lstStyle/>
          <a:p>
            <a:pPr eaLnBrk="0" hangingPunct="0">
              <a:defRPr/>
            </a:pPr>
            <a:r>
              <a:rPr lang="de-DE" b="1" kern="0" dirty="0">
                <a:cs typeface="Arial" pitchFamily="34" charset="0"/>
              </a:rPr>
              <a:t>Die Ausbildungsinhalte</a:t>
            </a:r>
          </a:p>
        </p:txBody>
      </p:sp>
      <p:sp>
        <p:nvSpPr>
          <p:cNvPr id="19" name="Textplatzhalter 4"/>
          <p:cNvSpPr>
            <a:spLocks noGrp="1"/>
          </p:cNvSpPr>
          <p:nvPr>
            <p:ph type="body" sz="quarter" idx="21"/>
          </p:nvPr>
        </p:nvSpPr>
        <p:spPr>
          <a:xfrm>
            <a:off x="664568" y="1820826"/>
            <a:ext cx="4377756" cy="3528392"/>
          </a:xfrm>
        </p:spPr>
        <p:txBody>
          <a:bodyPr/>
          <a:lstStyle/>
          <a:p>
            <a:pPr marL="0" indent="0" fontAlgn="base">
              <a:buNone/>
            </a:pPr>
            <a:endParaRPr lang="de-DE" strike="sngStrike" dirty="0">
              <a:solidFill>
                <a:srgbClr val="FF0000"/>
              </a:solidFill>
            </a:endParaRPr>
          </a:p>
          <a:p>
            <a:pPr marL="0" indent="0" fontAlgn="base">
              <a:buNone/>
            </a:pPr>
            <a:r>
              <a:rPr lang="de-DE" dirty="0"/>
              <a:t>Die neue duale Ausbildung vereint die Inhalte der bisherigen Ausbildungsberufe Elektroniker/-in Automatisierungstechnik und Systemelektroniker/-in.</a:t>
            </a:r>
          </a:p>
          <a:p>
            <a:pPr marL="177800" indent="-177800" fontAlgn="base">
              <a:spcBef>
                <a:spcPts val="600"/>
              </a:spcBef>
              <a:buFont typeface="Wingdings" pitchFamily="2" charset="2"/>
              <a:buChar char="ü"/>
            </a:pPr>
            <a:r>
              <a:rPr lang="de-DE" dirty="0"/>
              <a:t>Analysieren, installieren, verdrahten und anschließen von maschinen- und antriebstechnischen Systemen</a:t>
            </a:r>
          </a:p>
          <a:p>
            <a:pPr marL="177800" indent="-177800" fontAlgn="base">
              <a:buFont typeface="Wingdings" pitchFamily="2" charset="2"/>
              <a:buChar char="ü"/>
            </a:pPr>
            <a:r>
              <a:rPr lang="de-DE" dirty="0"/>
              <a:t>Integration von Maschinen und Anlagen in IT-Systeme</a:t>
            </a:r>
          </a:p>
          <a:p>
            <a:pPr marL="177800" indent="-177800" fontAlgn="base">
              <a:buFont typeface="Wingdings" pitchFamily="2" charset="2"/>
              <a:buChar char="ü"/>
            </a:pPr>
            <a:r>
              <a:rPr lang="de-DE" dirty="0"/>
              <a:t>Bedienoberflächen und Softwarelösungen konzipieren</a:t>
            </a:r>
          </a:p>
          <a:p>
            <a:pPr marL="0" indent="0" fontAlgn="base">
              <a:spcBef>
                <a:spcPts val="1200"/>
              </a:spcBef>
              <a:buNone/>
            </a:pPr>
            <a:r>
              <a:rPr lang="de-DE" dirty="0"/>
              <a:t>Die Ausbildung findet im Betrieb und in der Berufsschule statt (duale Ausbildung) und dauert 3,5 Jahre. Unter bestimmten Voraussetzungen kann der Ausbildungsbetrieb bisherige Leistungen anerkennen und die Ausbildungszeit verkürzen. </a:t>
            </a:r>
          </a:p>
        </p:txBody>
      </p:sp>
      <p:pic>
        <p:nvPicPr>
          <p:cNvPr id="12" name="Grafik 11" descr="Titelmotiv Kopie.jpg">
            <a:extLst>
              <a:ext uri="{FF2B5EF4-FFF2-40B4-BE49-F238E27FC236}">
                <a16:creationId xmlns:a16="http://schemas.microsoft.com/office/drawing/2014/main" id="{8DAB1C8B-80C8-4C74-8F9F-228D66FB1657}"/>
              </a:ext>
            </a:extLst>
          </p:cNvPr>
          <p:cNvPicPr>
            <a:picLocks noChangeAspect="1"/>
          </p:cNvPicPr>
          <p:nvPr/>
        </p:nvPicPr>
        <p:blipFill>
          <a:blip r:embed="rId3" cstate="print"/>
          <a:stretch>
            <a:fillRect/>
          </a:stretch>
        </p:blipFill>
        <p:spPr>
          <a:xfrm>
            <a:off x="4932040" y="1183546"/>
            <a:ext cx="4049164" cy="4914847"/>
          </a:xfrm>
          <a:prstGeom prst="rect">
            <a:avLst/>
          </a:prstGeom>
        </p:spPr>
      </p:pic>
      <p:sp>
        <p:nvSpPr>
          <p:cNvPr id="15" name="Textfeld 14">
            <a:extLst>
              <a:ext uri="{FF2B5EF4-FFF2-40B4-BE49-F238E27FC236}">
                <a16:creationId xmlns:a16="http://schemas.microsoft.com/office/drawing/2014/main" id="{6572ED94-2FA7-49E3-96A7-034C5FE91829}"/>
              </a:ext>
            </a:extLst>
          </p:cNvPr>
          <p:cNvSpPr txBox="1"/>
          <p:nvPr/>
        </p:nvSpPr>
        <p:spPr>
          <a:xfrm>
            <a:off x="7308304" y="6082122"/>
            <a:ext cx="1164101" cy="184666"/>
          </a:xfrm>
          <a:prstGeom prst="rect">
            <a:avLst/>
          </a:prstGeom>
          <a:noFill/>
        </p:spPr>
        <p:txBody>
          <a:bodyPr wrap="none" rtlCol="0">
            <a:spAutoFit/>
          </a:bodyPr>
          <a:lstStyle/>
          <a:p>
            <a:r>
              <a:rPr lang="de-DE" sz="600" dirty="0">
                <a:solidFill>
                  <a:schemeClr val="tx1">
                    <a:lumMod val="65000"/>
                    <a:lumOff val="35000"/>
                  </a:schemeClr>
                </a:solidFill>
                <a:latin typeface="Arial" pitchFamily="34" charset="0"/>
                <a:cs typeface="Arial" pitchFamily="34" charset="0"/>
              </a:rPr>
              <a:t>Foto: </a:t>
            </a:r>
            <a:r>
              <a:rPr lang="de-DE" sz="600" dirty="0" err="1">
                <a:solidFill>
                  <a:schemeClr val="tx1">
                    <a:lumMod val="65000"/>
                    <a:lumOff val="35000"/>
                  </a:schemeClr>
                </a:solidFill>
                <a:latin typeface="Arial" pitchFamily="34" charset="0"/>
                <a:cs typeface="Arial" pitchFamily="34" charset="0"/>
              </a:rPr>
              <a:t>ArGe</a:t>
            </a:r>
            <a:r>
              <a:rPr lang="de-DE" sz="600" dirty="0">
                <a:solidFill>
                  <a:schemeClr val="tx1">
                    <a:lumMod val="65000"/>
                    <a:lumOff val="35000"/>
                  </a:schemeClr>
                </a:solidFill>
                <a:latin typeface="Arial" pitchFamily="34" charset="0"/>
                <a:cs typeface="Arial" pitchFamily="34" charset="0"/>
              </a:rPr>
              <a:t> Medien im ZVEH</a:t>
            </a:r>
          </a:p>
        </p:txBody>
      </p:sp>
      <p:pic>
        <p:nvPicPr>
          <p:cNvPr id="10" name="Grafik 9">
            <a:extLst>
              <a:ext uri="{FF2B5EF4-FFF2-40B4-BE49-F238E27FC236}">
                <a16:creationId xmlns:a16="http://schemas.microsoft.com/office/drawing/2014/main" id="{7433ADF6-0826-4F68-A574-C0EF48904E8A}"/>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1" name="Grafik 10">
            <a:extLst>
              <a:ext uri="{FF2B5EF4-FFF2-40B4-BE49-F238E27FC236}">
                <a16:creationId xmlns:a16="http://schemas.microsoft.com/office/drawing/2014/main" id="{C1A45894-95CC-4AF0-BF99-83B9DA402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9"/>
          <p:cNvSpPr>
            <a:spLocks noGrp="1"/>
          </p:cNvSpPr>
          <p:nvPr>
            <p:ph type="body" sz="quarter" idx="27"/>
          </p:nvPr>
        </p:nvSpPr>
        <p:spPr>
          <a:xfrm>
            <a:off x="290449" y="834178"/>
            <a:ext cx="8704191" cy="288925"/>
          </a:xfrm>
        </p:spPr>
        <p:txBody>
          <a:bodyPr/>
          <a:lstStyle/>
          <a:p>
            <a:pPr eaLnBrk="0" hangingPunct="0">
              <a:defRPr/>
            </a:pPr>
            <a:r>
              <a:rPr lang="de-DE" b="1" kern="0" dirty="0">
                <a:cs typeface="Arial" pitchFamily="34" charset="0"/>
              </a:rPr>
              <a:t>Deine Zukunft als Elektroniker/-in Fachrichtung Automatisierungs- </a:t>
            </a:r>
          </a:p>
          <a:p>
            <a:pPr eaLnBrk="0" hangingPunct="0">
              <a:defRPr/>
            </a:pPr>
            <a:r>
              <a:rPr lang="de-DE" b="1" kern="0" dirty="0">
                <a:cs typeface="Arial" pitchFamily="34" charset="0"/>
              </a:rPr>
              <a:t>und Systemtechnik</a:t>
            </a:r>
          </a:p>
        </p:txBody>
      </p:sp>
      <p:sp>
        <p:nvSpPr>
          <p:cNvPr id="60" name="Rechteck 59"/>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55" name="Grafik 54">
            <a:extLst>
              <a:ext uri="{FF2B5EF4-FFF2-40B4-BE49-F238E27FC236}">
                <a16:creationId xmlns:a16="http://schemas.microsoft.com/office/drawing/2014/main" id="{E18B6B18-8995-456F-B066-90DA40C9C891}"/>
              </a:ext>
            </a:extLst>
          </p:cNvPr>
          <p:cNvPicPr>
            <a:picLocks noChangeAspect="1"/>
          </p:cNvPicPr>
          <p:nvPr/>
        </p:nvPicPr>
        <p:blipFill>
          <a:blip r:embed="rId3"/>
          <a:stretch>
            <a:fillRect/>
          </a:stretch>
        </p:blipFill>
        <p:spPr>
          <a:xfrm>
            <a:off x="6876256" y="61287"/>
            <a:ext cx="2165314" cy="514350"/>
          </a:xfrm>
          <a:prstGeom prst="rect">
            <a:avLst/>
          </a:prstGeom>
        </p:spPr>
      </p:pic>
      <p:pic>
        <p:nvPicPr>
          <p:cNvPr id="64" name="Grafik 63">
            <a:extLst>
              <a:ext uri="{FF2B5EF4-FFF2-40B4-BE49-F238E27FC236}">
                <a16:creationId xmlns:a16="http://schemas.microsoft.com/office/drawing/2014/main" id="{D5A1FD23-6A1A-40D4-9E9C-FB7E0713A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pic>
        <p:nvPicPr>
          <p:cNvPr id="9" name="Grafik 8">
            <a:extLst>
              <a:ext uri="{FF2B5EF4-FFF2-40B4-BE49-F238E27FC236}">
                <a16:creationId xmlns:a16="http://schemas.microsoft.com/office/drawing/2014/main" id="{88AFE205-79FF-4CEC-A4D2-5EF318EE80D9}"/>
              </a:ext>
            </a:extLst>
          </p:cNvPr>
          <p:cNvPicPr>
            <a:picLocks noChangeAspect="1"/>
          </p:cNvPicPr>
          <p:nvPr/>
        </p:nvPicPr>
        <p:blipFill>
          <a:blip r:embed="rId5"/>
          <a:stretch>
            <a:fillRect/>
          </a:stretch>
        </p:blipFill>
        <p:spPr>
          <a:xfrm>
            <a:off x="370518" y="1492436"/>
            <a:ext cx="8633647" cy="5272279"/>
          </a:xfrm>
          <a:prstGeom prst="rect">
            <a:avLst/>
          </a:prstGeom>
        </p:spPr>
      </p:pic>
    </p:spTree>
    <p:extLst>
      <p:ext uri="{BB962C8B-B14F-4D97-AF65-F5344CB8AC3E}">
        <p14:creationId xmlns:p14="http://schemas.microsoft.com/office/powerpoint/2010/main" val="2865871591"/>
      </p:ext>
    </p:extLst>
  </p:cSld>
  <p:clrMapOvr>
    <a:masterClrMapping/>
  </p:clrMapOvr>
  <p:transition spd="med" advClick="0" advTm="5000">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1281349-056D-49F8-88EA-4B6D5CFE5A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38" y="793391"/>
            <a:ext cx="8644132" cy="5666895"/>
          </a:xfrm>
          <a:prstGeom prst="rect">
            <a:avLst/>
          </a:prstGeom>
        </p:spPr>
      </p:pic>
      <p:sp>
        <p:nvSpPr>
          <p:cNvPr id="15" name="Rechteck 14">
            <a:extLst>
              <a:ext uri="{FF2B5EF4-FFF2-40B4-BE49-F238E27FC236}">
                <a16:creationId xmlns:a16="http://schemas.microsoft.com/office/drawing/2014/main" id="{90D646AF-02C5-4C6D-8D23-E43F71ADBA30}"/>
              </a:ext>
            </a:extLst>
          </p:cNvPr>
          <p:cNvSpPr/>
          <p:nvPr/>
        </p:nvSpPr>
        <p:spPr>
          <a:xfrm>
            <a:off x="396347" y="4707024"/>
            <a:ext cx="8136904" cy="1496187"/>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4"/>
          <p:cNvSpPr>
            <a:spLocks noGrp="1"/>
          </p:cNvSpPr>
          <p:nvPr>
            <p:ph type="body" sz="quarter" idx="4294967295"/>
          </p:nvPr>
        </p:nvSpPr>
        <p:spPr>
          <a:xfrm>
            <a:off x="610749" y="5085184"/>
            <a:ext cx="7849683" cy="288925"/>
          </a:xfrm>
          <a:prstGeom prst="rect">
            <a:avLst/>
          </a:prstGeom>
        </p:spPr>
        <p:txBody>
          <a:bodyPr/>
          <a:lstStyle/>
          <a:p>
            <a:pPr marL="177800" indent="-177800">
              <a:buFont typeface="Arial" pitchFamily="34" charset="0"/>
              <a:buChar char="•"/>
            </a:pPr>
            <a:r>
              <a:rPr lang="de-DE" sz="1400" dirty="0">
                <a:latin typeface="Arial" pitchFamily="34" charset="0"/>
                <a:cs typeface="Arial" pitchFamily="34" charset="0"/>
              </a:rPr>
              <a:t>Unter </a:t>
            </a:r>
            <a:r>
              <a:rPr lang="de-DE" sz="1400" dirty="0">
                <a:latin typeface="Arial" pitchFamily="34" charset="0"/>
                <a:cs typeface="Arial" pitchFamily="34" charset="0"/>
                <a:hlinkClick r:id="rId4"/>
              </a:rPr>
              <a:t>www.e-zubis.de</a:t>
            </a:r>
            <a:r>
              <a:rPr lang="de-DE" sz="1400" dirty="0">
                <a:latin typeface="Arial" pitchFamily="34" charset="0"/>
                <a:cs typeface="Arial" pitchFamily="34" charset="0"/>
              </a:rPr>
              <a:t> erfahren Lernende noch genauer, welcher neue E-Handwerksberuf am besten zu ihnen passt, was sie in der Ausbildung lernen und wie sie einen Ausbildungsplatz finden. </a:t>
            </a:r>
          </a:p>
          <a:p>
            <a:pPr marL="177800" indent="-177800">
              <a:buFont typeface="Arial" pitchFamily="34" charset="0"/>
              <a:buChar char="•"/>
            </a:pPr>
            <a:r>
              <a:rPr lang="de-DE" sz="1400" dirty="0">
                <a:latin typeface="Arial" pitchFamily="34" charset="0"/>
                <a:cs typeface="Arial" pitchFamily="34" charset="0"/>
              </a:rPr>
              <a:t>Die E-</a:t>
            </a:r>
            <a:r>
              <a:rPr lang="de-DE" sz="1400" dirty="0" err="1">
                <a:latin typeface="Arial" pitchFamily="34" charset="0"/>
                <a:cs typeface="Arial" pitchFamily="34" charset="0"/>
              </a:rPr>
              <a:t>Zubis</a:t>
            </a:r>
            <a:r>
              <a:rPr lang="de-DE" sz="1400" dirty="0">
                <a:latin typeface="Arial" pitchFamily="34" charset="0"/>
                <a:cs typeface="Arial" pitchFamily="34" charset="0"/>
              </a:rPr>
              <a:t> sind auch auf </a:t>
            </a:r>
            <a:r>
              <a:rPr lang="de-DE" sz="1400" dirty="0" err="1">
                <a:latin typeface="Arial" pitchFamily="34" charset="0"/>
                <a:cs typeface="Arial" pitchFamily="34" charset="0"/>
                <a:hlinkClick r:id="rId5"/>
              </a:rPr>
              <a:t>facebook</a:t>
            </a:r>
            <a:r>
              <a:rPr lang="de-DE" sz="1400" dirty="0">
                <a:latin typeface="Arial" pitchFamily="34" charset="0"/>
                <a:cs typeface="Arial" pitchFamily="34" charset="0"/>
              </a:rPr>
              <a:t> </a:t>
            </a:r>
            <a:r>
              <a:rPr lang="de-DE" sz="1400" u="sng" dirty="0">
                <a:latin typeface="Arial" pitchFamily="34" charset="0"/>
                <a:cs typeface="Arial" pitchFamily="34" charset="0"/>
              </a:rPr>
              <a:t>und auf </a:t>
            </a:r>
            <a:r>
              <a:rPr lang="de-DE" sz="1400" u="sng" dirty="0">
                <a:latin typeface="Arial" pitchFamily="34" charset="0"/>
                <a:cs typeface="Arial" pitchFamily="34" charset="0"/>
                <a:hlinkClick r:id="rId6"/>
              </a:rPr>
              <a:t>Instagram</a:t>
            </a:r>
            <a:r>
              <a:rPr lang="de-DE" sz="1400" u="sng" dirty="0">
                <a:latin typeface="Arial" pitchFamily="34" charset="0"/>
                <a:cs typeface="Arial" pitchFamily="34" charset="0"/>
              </a:rPr>
              <a:t> und </a:t>
            </a:r>
            <a:r>
              <a:rPr lang="de-DE" sz="1400" u="sng" dirty="0">
                <a:latin typeface="Arial" pitchFamily="34" charset="0"/>
                <a:cs typeface="Arial" pitchFamily="34" charset="0"/>
                <a:hlinkClick r:id="rId7"/>
              </a:rPr>
              <a:t>YouTube</a:t>
            </a:r>
            <a:r>
              <a:rPr lang="de-DE" sz="1400" u="sng" dirty="0">
                <a:latin typeface="Arial" pitchFamily="34" charset="0"/>
                <a:cs typeface="Arial" pitchFamily="34" charset="0"/>
              </a:rPr>
              <a:t>.</a:t>
            </a:r>
            <a:endParaRPr lang="de-DE" sz="1400" dirty="0">
              <a:latin typeface="Arial" pitchFamily="34" charset="0"/>
              <a:cs typeface="Arial" pitchFamily="34" charset="0"/>
            </a:endParaRPr>
          </a:p>
          <a:p>
            <a:endParaRPr lang="de-DE" dirty="0"/>
          </a:p>
          <a:p>
            <a:endParaRPr lang="de-DE" dirty="0"/>
          </a:p>
        </p:txBody>
      </p:sp>
      <p:sp>
        <p:nvSpPr>
          <p:cNvPr id="20" name="Textplatzhalter 9"/>
          <p:cNvSpPr txBox="1">
            <a:spLocks/>
          </p:cNvSpPr>
          <p:nvPr/>
        </p:nvSpPr>
        <p:spPr>
          <a:xfrm>
            <a:off x="610749" y="4834289"/>
            <a:ext cx="5688013" cy="288925"/>
          </a:xfrm>
          <a:prstGeom prst="rect">
            <a:avLst/>
          </a:prstGeom>
        </p:spPr>
        <p:txBody>
          <a:bodyPr/>
          <a:lstStyle/>
          <a:p>
            <a:pPr marL="342900" marR="0" lvl="0" indent="-342900" algn="l" defTabSz="914400" rtl="0" eaLnBrk="0" fontAlgn="auto" latinLnBrk="0" hangingPunct="0">
              <a:lnSpc>
                <a:spcPct val="100000"/>
              </a:lnSpc>
              <a:spcBef>
                <a:spcPct val="20000"/>
              </a:spcBef>
              <a:spcAft>
                <a:spcPts val="0"/>
              </a:spcAft>
              <a:buClrTx/>
              <a:buSzTx/>
              <a:tabLst/>
              <a:defRPr/>
            </a:pPr>
            <a:r>
              <a:rPr kumimoji="0" lang="de-DE" sz="1400" b="1" i="0" u="none" strike="noStrike" kern="0" cap="none" spc="0" normalizeH="0" baseline="0" noProof="0" dirty="0">
                <a:ln>
                  <a:noFill/>
                </a:ln>
                <a:solidFill>
                  <a:schemeClr val="tx1"/>
                </a:solidFill>
                <a:effectLst/>
                <a:uLnTx/>
                <a:uFillTx/>
                <a:latin typeface="Arial Black" pitchFamily="34" charset="0"/>
                <a:cs typeface="Arial" pitchFamily="34" charset="0"/>
              </a:rPr>
              <a:t>Weiterklicken und mehr erfahren!</a:t>
            </a:r>
          </a:p>
        </p:txBody>
      </p:sp>
      <p:sp>
        <p:nvSpPr>
          <p:cNvPr id="12" name="Rechteck 11"/>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5" name="Grafik 4">
            <a:extLst>
              <a:ext uri="{FF2B5EF4-FFF2-40B4-BE49-F238E27FC236}">
                <a16:creationId xmlns:a16="http://schemas.microsoft.com/office/drawing/2014/main" id="{1FD32DA5-7A5E-47ED-B651-B6E91E052801}"/>
              </a:ext>
            </a:extLst>
          </p:cNvPr>
          <p:cNvPicPr>
            <a:picLocks noChangeAspect="1"/>
          </p:cNvPicPr>
          <p:nvPr/>
        </p:nvPicPr>
        <p:blipFill>
          <a:blip r:embed="rId8"/>
          <a:stretch>
            <a:fillRect/>
          </a:stretch>
        </p:blipFill>
        <p:spPr>
          <a:xfrm>
            <a:off x="6876256" y="61287"/>
            <a:ext cx="2165314" cy="514350"/>
          </a:xfrm>
          <a:prstGeom prst="rect">
            <a:avLst/>
          </a:prstGeom>
        </p:spPr>
      </p:pic>
      <p:pic>
        <p:nvPicPr>
          <p:cNvPr id="3" name="Grafik 2">
            <a:extLst>
              <a:ext uri="{FF2B5EF4-FFF2-40B4-BE49-F238E27FC236}">
                <a16:creationId xmlns:a16="http://schemas.microsoft.com/office/drawing/2014/main" id="{430A6590-1A72-4EF0-B5EC-14D2F264BF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5D56CAE1-532E-428C-B994-67BA68D0D6B3}"/>
              </a:ext>
            </a:extLst>
          </p:cNvPr>
          <p:cNvSpPr txBox="1"/>
          <p:nvPr/>
        </p:nvSpPr>
        <p:spPr>
          <a:xfrm>
            <a:off x="6174396" y="6221792"/>
            <a:ext cx="2194832"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Jacob Lund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701368638"/>
      </p:ext>
    </p:extLst>
  </p:cSld>
  <p:clrMapOvr>
    <a:masterClrMapping/>
  </p:clrMapOvr>
  <p:transition spd="med" advClick="0" advTm="5000">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Person, computer, Mann, drinnen enthält.&#10;&#10;Automatisch generierte Beschreibung">
            <a:extLst>
              <a:ext uri="{FF2B5EF4-FFF2-40B4-BE49-F238E27FC236}">
                <a16:creationId xmlns:a16="http://schemas.microsoft.com/office/drawing/2014/main" id="{7315C8D3-1C36-4080-A768-CC6E273C43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238" y="788326"/>
            <a:ext cx="8644132" cy="5665010"/>
          </a:xfrm>
          <a:prstGeom prst="rect">
            <a:avLst/>
          </a:prstGeom>
        </p:spPr>
      </p:pic>
      <p:sp>
        <p:nvSpPr>
          <p:cNvPr id="21" name="Rechteck 20"/>
          <p:cNvSpPr/>
          <p:nvPr/>
        </p:nvSpPr>
        <p:spPr>
          <a:xfrm>
            <a:off x="395536" y="3573016"/>
            <a:ext cx="3744416" cy="2160240"/>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4"/>
          <p:cNvSpPr>
            <a:spLocks noGrp="1"/>
          </p:cNvSpPr>
          <p:nvPr>
            <p:ph type="body" sz="quarter" idx="4294967295"/>
          </p:nvPr>
        </p:nvSpPr>
        <p:spPr>
          <a:xfrm>
            <a:off x="539552" y="3789040"/>
            <a:ext cx="3384376" cy="1296144"/>
          </a:xfrm>
          <a:prstGeom prst="rect">
            <a:avLst/>
          </a:prstGeom>
        </p:spPr>
        <p:txBody>
          <a:bodyPr/>
          <a:lstStyle/>
          <a:p>
            <a:pPr marL="0" indent="0">
              <a:buNone/>
            </a:pPr>
            <a:r>
              <a:rPr lang="de-DE" sz="1400" dirty="0">
                <a:latin typeface="Arial" pitchFamily="34" charset="0"/>
                <a:cs typeface="Arial" pitchFamily="34" charset="0"/>
              </a:rPr>
              <a:t>Für Lehrkräfte bietet das Dossier „An den Schaltstellen der Zukunft“ auf </a:t>
            </a:r>
            <a:r>
              <a:rPr lang="de-DE" sz="1400" dirty="0">
                <a:latin typeface="Arial" pitchFamily="34" charset="0"/>
                <a:cs typeface="Arial" pitchFamily="34" charset="0"/>
                <a:hlinkClick r:id="rId3"/>
              </a:rPr>
              <a:t>www.lehrer-online.de/e-handwerk</a:t>
            </a:r>
            <a:r>
              <a:rPr lang="de-DE" sz="1400" dirty="0">
                <a:latin typeface="Arial" pitchFamily="34" charset="0"/>
                <a:cs typeface="Arial" pitchFamily="34" charset="0"/>
              </a:rPr>
              <a:t> aktuell zehn Unterrichtseinheiten inklusive Arbeitsblättern zum Download. So unter anderem zu den Themen Smart Home, Elektromobilität oder Berufe im </a:t>
            </a:r>
          </a:p>
          <a:p>
            <a:pPr marL="0" indent="0">
              <a:buNone/>
            </a:pPr>
            <a:r>
              <a:rPr lang="de-DE" sz="1400" dirty="0">
                <a:latin typeface="Arial" pitchFamily="34" charset="0"/>
                <a:cs typeface="Arial" pitchFamily="34" charset="0"/>
              </a:rPr>
              <a:t>E-Handwerk.</a:t>
            </a:r>
          </a:p>
          <a:p>
            <a:pPr marL="0" indent="0">
              <a:buNone/>
            </a:pPr>
            <a:endParaRPr lang="de-DE" dirty="0"/>
          </a:p>
          <a:p>
            <a:endParaRPr lang="de-DE" dirty="0"/>
          </a:p>
        </p:txBody>
      </p:sp>
      <p:sp>
        <p:nvSpPr>
          <p:cNvPr id="9" name="Rechteck 8"/>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8" name="Grafik 7">
            <a:extLst>
              <a:ext uri="{FF2B5EF4-FFF2-40B4-BE49-F238E27FC236}">
                <a16:creationId xmlns:a16="http://schemas.microsoft.com/office/drawing/2014/main" id="{88471E23-871E-4E69-B1A7-CB330400B81D}"/>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31325723-299E-489E-8E15-59E4B24B6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8264" y="129921"/>
            <a:ext cx="2286384" cy="651454"/>
          </a:xfrm>
          <a:prstGeom prst="rect">
            <a:avLst/>
          </a:prstGeom>
        </p:spPr>
      </p:pic>
      <p:sp>
        <p:nvSpPr>
          <p:cNvPr id="13" name="Textfeld 12">
            <a:extLst>
              <a:ext uri="{FF2B5EF4-FFF2-40B4-BE49-F238E27FC236}">
                <a16:creationId xmlns:a16="http://schemas.microsoft.com/office/drawing/2014/main" id="{464A7961-8A4E-4E63-B2A7-CB7FD2FA7D85}"/>
              </a:ext>
            </a:extLst>
          </p:cNvPr>
          <p:cNvSpPr txBox="1"/>
          <p:nvPr/>
        </p:nvSpPr>
        <p:spPr>
          <a:xfrm>
            <a:off x="6171544" y="6219432"/>
            <a:ext cx="1962397"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mavo</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3811934203"/>
      </p:ext>
    </p:extLst>
  </p:cSld>
  <p:clrMapOvr>
    <a:masterClrMapping/>
  </p:clrMapOvr>
  <p:transition spd="med" advClick="0" advTm="5000">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shutterstock_460709632-Rainer Fuhrmann.jpg">
            <a:extLst>
              <a:ext uri="{FF2B5EF4-FFF2-40B4-BE49-F238E27FC236}">
                <a16:creationId xmlns:a16="http://schemas.microsoft.com/office/drawing/2014/main" id="{7EFB5576-9D00-4639-B9CA-B6ECD2A1999F}"/>
              </a:ext>
            </a:extLst>
          </p:cNvPr>
          <p:cNvPicPr>
            <a:picLocks noChangeAspect="1"/>
          </p:cNvPicPr>
          <p:nvPr/>
        </p:nvPicPr>
        <p:blipFill>
          <a:blip r:embed="rId3" cstate="print"/>
          <a:stretch>
            <a:fillRect/>
          </a:stretch>
        </p:blipFill>
        <p:spPr>
          <a:xfrm>
            <a:off x="223272" y="794491"/>
            <a:ext cx="8632140" cy="5644800"/>
          </a:xfrm>
          <a:prstGeom prst="rect">
            <a:avLst/>
          </a:prstGeom>
        </p:spPr>
      </p:pic>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5" name="Rechteck 24">
            <a:extLst>
              <a:ext uri="{FF2B5EF4-FFF2-40B4-BE49-F238E27FC236}">
                <a16:creationId xmlns:a16="http://schemas.microsoft.com/office/drawing/2014/main" id="{B8126952-BBF8-4C44-BE82-6B37C1E6ED58}"/>
              </a:ext>
            </a:extLst>
          </p:cNvPr>
          <p:cNvSpPr/>
          <p:nvPr/>
        </p:nvSpPr>
        <p:spPr>
          <a:xfrm>
            <a:off x="513198" y="2816932"/>
            <a:ext cx="3194706" cy="103922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9" name="Grafik 8">
            <a:extLst>
              <a:ext uri="{FF2B5EF4-FFF2-40B4-BE49-F238E27FC236}">
                <a16:creationId xmlns:a16="http://schemas.microsoft.com/office/drawing/2014/main" id="{9EE762F3-E2D2-4652-B3D7-967B3E7EFB69}"/>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B0923072-EBB8-4DD0-9140-49457ACCE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1" name="Textfeld 10">
            <a:extLst>
              <a:ext uri="{FF2B5EF4-FFF2-40B4-BE49-F238E27FC236}">
                <a16:creationId xmlns:a16="http://schemas.microsoft.com/office/drawing/2014/main" id="{D2BBA0DD-B9A3-4D45-8ECA-D4AEF05BC6FB}"/>
              </a:ext>
            </a:extLst>
          </p:cNvPr>
          <p:cNvSpPr txBox="1"/>
          <p:nvPr/>
        </p:nvSpPr>
        <p:spPr>
          <a:xfrm>
            <a:off x="6172764" y="6219229"/>
            <a:ext cx="237597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Rainer Fuhrmann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
        <p:nvSpPr>
          <p:cNvPr id="13" name="Textplatzhalter 4">
            <a:extLst>
              <a:ext uri="{FF2B5EF4-FFF2-40B4-BE49-F238E27FC236}">
                <a16:creationId xmlns:a16="http://schemas.microsoft.com/office/drawing/2014/main" id="{0974365D-E730-45D3-97C0-FD53A40DD043}"/>
              </a:ext>
            </a:extLst>
          </p:cNvPr>
          <p:cNvSpPr txBox="1">
            <a:spLocks/>
          </p:cNvSpPr>
          <p:nvPr/>
        </p:nvSpPr>
        <p:spPr>
          <a:xfrm>
            <a:off x="564405" y="2997675"/>
            <a:ext cx="2880320" cy="65461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 automatisch schließende Bahnübergangsschranken...</a:t>
            </a:r>
          </a:p>
        </p:txBody>
      </p:sp>
    </p:spTree>
    <p:extLst>
      <p:ext uri="{BB962C8B-B14F-4D97-AF65-F5344CB8AC3E}">
        <p14:creationId xmlns:p14="http://schemas.microsoft.com/office/powerpoint/2010/main" val="1921125006"/>
      </p:ext>
    </p:extLst>
  </p:cSld>
  <p:clrMapOvr>
    <a:masterClrMapping/>
  </p:clrMapOvr>
  <p:transition spd="med" advClick="0" advTm="5000">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shutterstock_536503774-stock_photo_world.jpg">
            <a:extLst>
              <a:ext uri="{FF2B5EF4-FFF2-40B4-BE49-F238E27FC236}">
                <a16:creationId xmlns:a16="http://schemas.microsoft.com/office/drawing/2014/main" id="{BE7841F2-3079-4BE4-B615-51C8E1F78A08}"/>
              </a:ext>
            </a:extLst>
          </p:cNvPr>
          <p:cNvPicPr>
            <a:picLocks noChangeAspect="1"/>
          </p:cNvPicPr>
          <p:nvPr/>
        </p:nvPicPr>
        <p:blipFill>
          <a:blip r:embed="rId3" cstate="print"/>
          <a:stretch>
            <a:fillRect/>
          </a:stretch>
        </p:blipFill>
        <p:spPr>
          <a:xfrm>
            <a:off x="223272" y="808536"/>
            <a:ext cx="8632140" cy="5644800"/>
          </a:xfrm>
          <a:prstGeom prst="rect">
            <a:avLst/>
          </a:prstGeom>
        </p:spPr>
      </p:pic>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7" name="Rechteck 26">
            <a:extLst>
              <a:ext uri="{FF2B5EF4-FFF2-40B4-BE49-F238E27FC236}">
                <a16:creationId xmlns:a16="http://schemas.microsoft.com/office/drawing/2014/main" id="{03C1430E-5D1E-4380-8A11-9F8EBB58E3AE}"/>
              </a:ext>
            </a:extLst>
          </p:cNvPr>
          <p:cNvSpPr/>
          <p:nvPr/>
        </p:nvSpPr>
        <p:spPr>
          <a:xfrm>
            <a:off x="513198" y="2816932"/>
            <a:ext cx="3194706" cy="1039224"/>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400" dirty="0">
                <a:solidFill>
                  <a:schemeClr val="tx1"/>
                </a:solidFill>
                <a:latin typeface="Arial" panose="020B0604020202020204" pitchFamily="34" charset="0"/>
                <a:cs typeface="Arial" panose="020B0604020202020204" pitchFamily="34" charset="0"/>
              </a:rPr>
              <a:t>… Anlagen zur Beförderung </a:t>
            </a:r>
          </a:p>
          <a:p>
            <a:r>
              <a:rPr lang="de-DE" sz="1400" dirty="0">
                <a:solidFill>
                  <a:schemeClr val="tx1"/>
                </a:solidFill>
                <a:latin typeface="Arial" panose="020B0604020202020204" pitchFamily="34" charset="0"/>
                <a:cs typeface="Arial" panose="020B0604020202020204" pitchFamily="34" charset="0"/>
              </a:rPr>
              <a:t>von Gebäck …</a:t>
            </a:r>
          </a:p>
        </p:txBody>
      </p:sp>
      <p:pic>
        <p:nvPicPr>
          <p:cNvPr id="8" name="Grafik 7">
            <a:extLst>
              <a:ext uri="{FF2B5EF4-FFF2-40B4-BE49-F238E27FC236}">
                <a16:creationId xmlns:a16="http://schemas.microsoft.com/office/drawing/2014/main" id="{72B5A093-727B-4520-9118-B955DA621080}"/>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9" name="Grafik 8">
            <a:extLst>
              <a:ext uri="{FF2B5EF4-FFF2-40B4-BE49-F238E27FC236}">
                <a16:creationId xmlns:a16="http://schemas.microsoft.com/office/drawing/2014/main" id="{F857B8F6-5D96-4BD1-B3F5-7604463F22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0" name="Textfeld 9">
            <a:extLst>
              <a:ext uri="{FF2B5EF4-FFF2-40B4-BE49-F238E27FC236}">
                <a16:creationId xmlns:a16="http://schemas.microsoft.com/office/drawing/2014/main" id="{6FE780E8-81F0-4B70-8CBD-57554992977B}"/>
              </a:ext>
            </a:extLst>
          </p:cNvPr>
          <p:cNvSpPr txBox="1"/>
          <p:nvPr/>
        </p:nvSpPr>
        <p:spPr>
          <a:xfrm>
            <a:off x="6174016" y="6219229"/>
            <a:ext cx="2595582"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SARNSAKOV ANDREY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449034342"/>
      </p:ext>
    </p:extLst>
  </p:cSld>
  <p:clrMapOvr>
    <a:masterClrMapping/>
  </p:clrMapOvr>
  <p:transition spd="med" advClick="0" advTm="5000">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hutterstock_485097712-WeStudio.jpg">
            <a:extLst>
              <a:ext uri="{FF2B5EF4-FFF2-40B4-BE49-F238E27FC236}">
                <a16:creationId xmlns:a16="http://schemas.microsoft.com/office/drawing/2014/main" id="{47BD19F3-60AB-4EAB-AC95-0D26F955D560}"/>
              </a:ext>
            </a:extLst>
          </p:cNvPr>
          <p:cNvPicPr>
            <a:picLocks noChangeAspect="1"/>
          </p:cNvPicPr>
          <p:nvPr/>
        </p:nvPicPr>
        <p:blipFill>
          <a:blip r:embed="rId3" cstate="print"/>
          <a:stretch>
            <a:fillRect/>
          </a:stretch>
        </p:blipFill>
        <p:spPr>
          <a:xfrm>
            <a:off x="222945" y="813498"/>
            <a:ext cx="8634504" cy="5644799"/>
          </a:xfrm>
          <a:prstGeom prst="rect">
            <a:avLst/>
          </a:prstGeom>
        </p:spPr>
      </p:pic>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2" name="Rechteck 11">
            <a:extLst>
              <a:ext uri="{FF2B5EF4-FFF2-40B4-BE49-F238E27FC236}">
                <a16:creationId xmlns:a16="http://schemas.microsoft.com/office/drawing/2014/main" id="{D5C68A23-5105-4521-9BCC-29BF6A610758}"/>
              </a:ext>
            </a:extLst>
          </p:cNvPr>
          <p:cNvSpPr/>
          <p:nvPr/>
        </p:nvSpPr>
        <p:spPr>
          <a:xfrm>
            <a:off x="5004048" y="4799881"/>
            <a:ext cx="3194706" cy="717351"/>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400" dirty="0">
              <a:solidFill>
                <a:schemeClr val="tx1"/>
              </a:solidFill>
              <a:latin typeface="Arial" panose="020B0604020202020204" pitchFamily="34" charset="0"/>
              <a:cs typeface="Arial" panose="020B0604020202020204" pitchFamily="34" charset="0"/>
            </a:endParaRPr>
          </a:p>
        </p:txBody>
      </p:sp>
      <p:sp>
        <p:nvSpPr>
          <p:cNvPr id="16" name="Textplatzhalter 4">
            <a:extLst>
              <a:ext uri="{FF2B5EF4-FFF2-40B4-BE49-F238E27FC236}">
                <a16:creationId xmlns:a16="http://schemas.microsoft.com/office/drawing/2014/main" id="{8B2D8855-9857-464C-9EB5-F26B91D8DA22}"/>
              </a:ext>
            </a:extLst>
          </p:cNvPr>
          <p:cNvSpPr txBox="1">
            <a:spLocks/>
          </p:cNvSpPr>
          <p:nvPr/>
        </p:nvSpPr>
        <p:spPr>
          <a:xfrm>
            <a:off x="5220072" y="5037742"/>
            <a:ext cx="2880320" cy="65461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 oder Gepäck.</a:t>
            </a:r>
          </a:p>
        </p:txBody>
      </p:sp>
      <p:pic>
        <p:nvPicPr>
          <p:cNvPr id="9" name="Grafik 8">
            <a:extLst>
              <a:ext uri="{FF2B5EF4-FFF2-40B4-BE49-F238E27FC236}">
                <a16:creationId xmlns:a16="http://schemas.microsoft.com/office/drawing/2014/main" id="{7E4C25E3-38D2-4BEA-9D31-B0FFE0534D6C}"/>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A45420F4-17F5-4014-B93E-7A943710F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5" name="Textfeld 14">
            <a:extLst>
              <a:ext uri="{FF2B5EF4-FFF2-40B4-BE49-F238E27FC236}">
                <a16:creationId xmlns:a16="http://schemas.microsoft.com/office/drawing/2014/main" id="{FD66CC8C-DCF6-4343-9D9D-918C4A7B0C44}"/>
              </a:ext>
            </a:extLst>
          </p:cNvPr>
          <p:cNvSpPr txBox="1"/>
          <p:nvPr/>
        </p:nvSpPr>
        <p:spPr>
          <a:xfrm>
            <a:off x="6172802" y="6213890"/>
            <a:ext cx="2129109" cy="184666"/>
          </a:xfrm>
          <a:prstGeom prst="rect">
            <a:avLst/>
          </a:prstGeom>
          <a:noFill/>
        </p:spPr>
        <p:txBody>
          <a:bodyPr wrap="none" rtlCol="0">
            <a:spAutoFit/>
          </a:bodyPr>
          <a:lstStyle/>
          <a:p>
            <a:r>
              <a:rPr lang="de-DE" sz="600" dirty="0">
                <a:solidFill>
                  <a:schemeClr val="bg1">
                    <a:lumMod val="50000"/>
                  </a:schemeClr>
                </a:solidFill>
                <a:latin typeface="Arial" pitchFamily="34" charset="0"/>
                <a:cs typeface="Arial" pitchFamily="34" charset="0"/>
              </a:rPr>
              <a:t>Foto: Shutterstock —; </a:t>
            </a:r>
            <a:r>
              <a:rPr lang="de-DE" sz="600" dirty="0" err="1">
                <a:solidFill>
                  <a:schemeClr val="bg1">
                    <a:lumMod val="50000"/>
                  </a:schemeClr>
                </a:solidFill>
                <a:latin typeface="Arial" pitchFamily="34" charset="0"/>
                <a:cs typeface="Arial" pitchFamily="34" charset="0"/>
              </a:rPr>
              <a:t>WeStudio</a:t>
            </a:r>
            <a:r>
              <a:rPr lang="de-DE" sz="600" dirty="0">
                <a:solidFill>
                  <a:schemeClr val="bg1">
                    <a:lumMod val="50000"/>
                  </a:schemeClr>
                </a:solidFill>
                <a:latin typeface="Arial" pitchFamily="34" charset="0"/>
                <a:cs typeface="Arial" pitchFamily="34" charset="0"/>
              </a:rPr>
              <a:t> / </a:t>
            </a:r>
            <a:r>
              <a:rPr lang="de-DE" sz="600" dirty="0" err="1">
                <a:solidFill>
                  <a:schemeClr val="bg1">
                    <a:lumMod val="50000"/>
                  </a:schemeClr>
                </a:solidFill>
                <a:latin typeface="Arial" pitchFamily="34" charset="0"/>
                <a:cs typeface="Arial" pitchFamily="34" charset="0"/>
              </a:rPr>
              <a:t>ArGe</a:t>
            </a:r>
            <a:r>
              <a:rPr lang="de-DE" sz="600" dirty="0">
                <a:solidFill>
                  <a:schemeClr val="bg1">
                    <a:lumMod val="50000"/>
                  </a:schemeClr>
                </a:solidFill>
                <a:latin typeface="Arial" pitchFamily="34" charset="0"/>
                <a:cs typeface="Arial" pitchFamily="34" charset="0"/>
              </a:rPr>
              <a:t> Medien im ZVEH</a:t>
            </a:r>
          </a:p>
        </p:txBody>
      </p:sp>
    </p:spTree>
    <p:extLst>
      <p:ext uri="{BB962C8B-B14F-4D97-AF65-F5344CB8AC3E}">
        <p14:creationId xmlns:p14="http://schemas.microsoft.com/office/powerpoint/2010/main" val="1125084503"/>
      </p:ext>
    </p:extLst>
  </p:cSld>
  <p:clrMapOvr>
    <a:masterClrMapping/>
  </p:clrMapOvr>
  <p:transition spd="med" advClick="0" advTm="5000">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shutterstock_284539070_Foto Praphan Jampala.jpg">
            <a:extLst>
              <a:ext uri="{FF2B5EF4-FFF2-40B4-BE49-F238E27FC236}">
                <a16:creationId xmlns:a16="http://schemas.microsoft.com/office/drawing/2014/main" id="{1ACAACBD-096E-4222-89BB-E6C1F09A2802}"/>
              </a:ext>
            </a:extLst>
          </p:cNvPr>
          <p:cNvPicPr>
            <a:picLocks noChangeAspect="1"/>
          </p:cNvPicPr>
          <p:nvPr/>
        </p:nvPicPr>
        <p:blipFill>
          <a:blip r:embed="rId3" cstate="print"/>
          <a:stretch>
            <a:fillRect/>
          </a:stretch>
        </p:blipFill>
        <p:spPr>
          <a:xfrm>
            <a:off x="222336" y="807411"/>
            <a:ext cx="8636217" cy="5644799"/>
          </a:xfrm>
          <a:prstGeom prst="rect">
            <a:avLst/>
          </a:prstGeom>
        </p:spPr>
      </p:pic>
      <p:sp>
        <p:nvSpPr>
          <p:cNvPr id="12" name="Rechteck 11">
            <a:extLst>
              <a:ext uri="{FF2B5EF4-FFF2-40B4-BE49-F238E27FC236}">
                <a16:creationId xmlns:a16="http://schemas.microsoft.com/office/drawing/2014/main" id="{C5CEF418-AD55-41B8-89BF-FDBBB5B2A700}"/>
              </a:ext>
            </a:extLst>
          </p:cNvPr>
          <p:cNvSpPr/>
          <p:nvPr/>
        </p:nvSpPr>
        <p:spPr>
          <a:xfrm>
            <a:off x="475215" y="4969577"/>
            <a:ext cx="8136904" cy="1251753"/>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500202" y="5373216"/>
            <a:ext cx="8064896" cy="792088"/>
          </a:xfrm>
        </p:spPr>
        <p:txBody>
          <a:bodyPr/>
          <a:lstStyle/>
          <a:p>
            <a:pPr marL="0" indent="0" fontAlgn="base">
              <a:buNone/>
            </a:pPr>
            <a:r>
              <a:rPr lang="de-DE" dirty="0"/>
              <a:t>Ohne Automatisierungstechnik, also durch Computer gesteuerte Anlagen, läuft heute gar nichts mehr. Dumm nur, wenn einmal alles stehenbleibt.</a:t>
            </a:r>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9" name="Grafik 8">
            <a:extLst>
              <a:ext uri="{FF2B5EF4-FFF2-40B4-BE49-F238E27FC236}">
                <a16:creationId xmlns:a16="http://schemas.microsoft.com/office/drawing/2014/main" id="{F6EEEFA7-5B26-4504-8B32-1C0619258B00}"/>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D04E2D85-ACD8-47F1-B2BF-CDF7E4AECB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1" name="Textfeld 10">
            <a:extLst>
              <a:ext uri="{FF2B5EF4-FFF2-40B4-BE49-F238E27FC236}">
                <a16:creationId xmlns:a16="http://schemas.microsoft.com/office/drawing/2014/main" id="{ACE70DF0-A261-4877-B134-81433E0D6151}"/>
              </a:ext>
            </a:extLst>
          </p:cNvPr>
          <p:cNvSpPr txBox="1"/>
          <p:nvPr/>
        </p:nvSpPr>
        <p:spPr>
          <a:xfrm>
            <a:off x="6172802" y="6219908"/>
            <a:ext cx="2380780"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Shutterstock — </a:t>
            </a:r>
            <a:r>
              <a:rPr lang="de-DE" sz="600" dirty="0" err="1">
                <a:solidFill>
                  <a:schemeClr val="bg1"/>
                </a:solidFill>
                <a:latin typeface="Arial" pitchFamily="34" charset="0"/>
                <a:cs typeface="Arial" pitchFamily="34" charset="0"/>
              </a:rPr>
              <a:t>Praphan</a:t>
            </a:r>
            <a:r>
              <a:rPr lang="de-DE" sz="600" dirty="0">
                <a:solidFill>
                  <a:schemeClr val="bg1"/>
                </a:solidFill>
                <a:latin typeface="Arial" pitchFamily="34" charset="0"/>
                <a:cs typeface="Arial" pitchFamily="34" charset="0"/>
              </a:rPr>
              <a:t> </a:t>
            </a:r>
            <a:r>
              <a:rPr lang="de-DE" sz="600" dirty="0" err="1">
                <a:solidFill>
                  <a:schemeClr val="bg1"/>
                </a:solidFill>
                <a:latin typeface="Arial" pitchFamily="34" charset="0"/>
                <a:cs typeface="Arial" pitchFamily="34" charset="0"/>
              </a:rPr>
              <a:t>Jampala</a:t>
            </a:r>
            <a:r>
              <a:rPr lang="de-DE" sz="600" dirty="0">
                <a:solidFill>
                  <a:schemeClr val="bg1"/>
                </a:solidFill>
                <a:latin typeface="Arial" pitchFamily="34" charset="0"/>
                <a:cs typeface="Arial" pitchFamily="34" charset="0"/>
              </a:rPr>
              <a:t>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651440771"/>
      </p:ext>
    </p:extLst>
  </p:cSld>
  <p:clrMapOvr>
    <a:masterClrMapping/>
  </p:clrMapOvr>
  <p:transition spd="med" advClick="0" advTm="5000">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Mikroskop enthält.&#10;&#10;Automatisch generierte Beschreibung">
            <a:extLst>
              <a:ext uri="{FF2B5EF4-FFF2-40B4-BE49-F238E27FC236}">
                <a16:creationId xmlns:a16="http://schemas.microsoft.com/office/drawing/2014/main" id="{4F99DA63-DE5C-4360-8287-F0D1FEAE0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28" y="822194"/>
            <a:ext cx="8636217" cy="5631142"/>
          </a:xfrm>
          <a:prstGeom prst="rect">
            <a:avLst/>
          </a:prstGeom>
        </p:spPr>
      </p:pic>
      <p:sp>
        <p:nvSpPr>
          <p:cNvPr id="12" name="Rechteck 11">
            <a:extLst>
              <a:ext uri="{FF2B5EF4-FFF2-40B4-BE49-F238E27FC236}">
                <a16:creationId xmlns:a16="http://schemas.microsoft.com/office/drawing/2014/main" id="{90B546E3-E9FE-4239-9BFA-8B8B50A2779A}"/>
              </a:ext>
            </a:extLst>
          </p:cNvPr>
          <p:cNvSpPr/>
          <p:nvPr/>
        </p:nvSpPr>
        <p:spPr>
          <a:xfrm>
            <a:off x="4283968" y="4969577"/>
            <a:ext cx="4328150" cy="1195727"/>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platzhalter 4"/>
          <p:cNvSpPr>
            <a:spLocks noGrp="1"/>
          </p:cNvSpPr>
          <p:nvPr>
            <p:ph type="body" sz="quarter" idx="21"/>
          </p:nvPr>
        </p:nvSpPr>
        <p:spPr>
          <a:xfrm>
            <a:off x="4427984" y="5242125"/>
            <a:ext cx="4137113" cy="1054270"/>
          </a:xfrm>
        </p:spPr>
        <p:txBody>
          <a:bodyPr/>
          <a:lstStyle/>
          <a:p>
            <a:pPr marL="0" indent="0" fontAlgn="base">
              <a:buNone/>
            </a:pPr>
            <a:r>
              <a:rPr lang="de-DE" dirty="0"/>
              <a:t>Damit so etwas möglichst nicht passiert, gibt es </a:t>
            </a:r>
            <a:r>
              <a:rPr lang="de-DE"/>
              <a:t>Elektroniker Fachrichtung </a:t>
            </a:r>
            <a:r>
              <a:rPr lang="de-DE" dirty="0"/>
              <a:t>Automatisierungs- und Systemtechnik. </a:t>
            </a:r>
          </a:p>
        </p:txBody>
      </p:sp>
      <p:sp>
        <p:nvSpPr>
          <p:cNvPr id="30722" name="AutoShape 2" descr="Conveyor belt on production line"/>
          <p:cNvSpPr>
            <a:spLocks noChangeAspect="1" noChangeArrowheads="1"/>
          </p:cNvSpPr>
          <p:nvPr/>
        </p:nvSpPr>
        <p:spPr bwMode="auto">
          <a:xfrm>
            <a:off x="155575" y="-1096963"/>
            <a:ext cx="3409950" cy="22860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4" name="Rechteck 13"/>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pic>
        <p:nvPicPr>
          <p:cNvPr id="9" name="Grafik 8">
            <a:extLst>
              <a:ext uri="{FF2B5EF4-FFF2-40B4-BE49-F238E27FC236}">
                <a16:creationId xmlns:a16="http://schemas.microsoft.com/office/drawing/2014/main" id="{7370A0D4-7A48-42CA-82E5-FB85527D1533}"/>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EAC2FEF7-EBEE-426A-94DE-6B5A997506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3" name="Textfeld 12">
            <a:extLst>
              <a:ext uri="{FF2B5EF4-FFF2-40B4-BE49-F238E27FC236}">
                <a16:creationId xmlns:a16="http://schemas.microsoft.com/office/drawing/2014/main" id="{3784DDC6-380A-4F1D-8FF7-77770D18DE88}"/>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362673774"/>
      </p:ext>
    </p:extLst>
  </p:cSld>
  <p:clrMapOvr>
    <a:masterClrMapping/>
  </p:clrMapOvr>
  <p:transition spd="med" advClick="0" advTm="5000">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GT_Daniel in Geba¦êude.jpg">
            <a:extLst>
              <a:ext uri="{FF2B5EF4-FFF2-40B4-BE49-F238E27FC236}">
                <a16:creationId xmlns:a16="http://schemas.microsoft.com/office/drawing/2014/main" id="{21F344D7-9803-485D-BBC4-B289CD0B0A13}"/>
              </a:ext>
            </a:extLst>
          </p:cNvPr>
          <p:cNvPicPr>
            <a:picLocks noChangeAspect="1"/>
          </p:cNvPicPr>
          <p:nvPr/>
        </p:nvPicPr>
        <p:blipFill>
          <a:blip r:embed="rId3" cstate="print"/>
          <a:stretch>
            <a:fillRect/>
          </a:stretch>
        </p:blipFill>
        <p:spPr>
          <a:xfrm>
            <a:off x="218753" y="823078"/>
            <a:ext cx="8627077" cy="5630258"/>
          </a:xfrm>
          <a:prstGeom prst="rect">
            <a:avLst/>
          </a:prstGeom>
        </p:spPr>
      </p:pic>
      <p:sp>
        <p:nvSpPr>
          <p:cNvPr id="19" name="Rechteck 18">
            <a:extLst>
              <a:ext uri="{FF2B5EF4-FFF2-40B4-BE49-F238E27FC236}">
                <a16:creationId xmlns:a16="http://schemas.microsoft.com/office/drawing/2014/main" id="{15E6881C-45DF-452D-B360-50ECAE8774DB}"/>
              </a:ext>
            </a:extLst>
          </p:cNvPr>
          <p:cNvSpPr/>
          <p:nvPr/>
        </p:nvSpPr>
        <p:spPr>
          <a:xfrm>
            <a:off x="611560" y="2814039"/>
            <a:ext cx="3960440" cy="1695081"/>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Rechteck 15"/>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10" name="Textplatzhalter 4"/>
          <p:cNvSpPr>
            <a:spLocks noGrp="1"/>
          </p:cNvSpPr>
          <p:nvPr>
            <p:ph type="body" sz="quarter" idx="21"/>
          </p:nvPr>
        </p:nvSpPr>
        <p:spPr>
          <a:xfrm>
            <a:off x="783911" y="3382257"/>
            <a:ext cx="3572065" cy="720080"/>
          </a:xfrm>
        </p:spPr>
        <p:txBody>
          <a:bodyPr/>
          <a:lstStyle/>
          <a:p>
            <a:pPr marL="0" indent="0" fontAlgn="base">
              <a:buNone/>
            </a:pPr>
            <a:r>
              <a:rPr lang="de-DE" dirty="0"/>
              <a:t>Er absolviert eine Lehre zum Elektroniker  Fachrichtung Automatisierungs- und Systemtechnik. An seinem Beruf mag er die Vielseitigkeit. </a:t>
            </a:r>
          </a:p>
          <a:p>
            <a:pPr marL="0" indent="0" fontAlgn="base">
              <a:lnSpc>
                <a:spcPct val="130000"/>
              </a:lnSpc>
              <a:buNone/>
            </a:pPr>
            <a:endParaRPr lang="de-DE" sz="1200" i="1" dirty="0"/>
          </a:p>
        </p:txBody>
      </p:sp>
      <p:sp>
        <p:nvSpPr>
          <p:cNvPr id="15" name="Textplatzhalter 9"/>
          <p:cNvSpPr>
            <a:spLocks noGrp="1"/>
          </p:cNvSpPr>
          <p:nvPr>
            <p:ph type="body" sz="quarter" idx="27"/>
          </p:nvPr>
        </p:nvSpPr>
        <p:spPr>
          <a:xfrm>
            <a:off x="755576" y="2953685"/>
            <a:ext cx="5688013" cy="288925"/>
          </a:xfrm>
        </p:spPr>
        <p:txBody>
          <a:bodyPr/>
          <a:lstStyle/>
          <a:p>
            <a:pPr eaLnBrk="0" hangingPunct="0">
              <a:defRPr/>
            </a:pPr>
            <a:r>
              <a:rPr lang="de-DE" b="1" kern="0" dirty="0">
                <a:cs typeface="Arial" pitchFamily="34" charset="0"/>
              </a:rPr>
              <a:t>So wie </a:t>
            </a:r>
            <a:r>
              <a:rPr lang="de-DE" kern="0" dirty="0">
                <a:cs typeface="Arial" pitchFamily="34" charset="0"/>
              </a:rPr>
              <a:t>Fabian</a:t>
            </a:r>
            <a:r>
              <a:rPr lang="de-DE" b="1" kern="0" dirty="0">
                <a:cs typeface="Arial" pitchFamily="34" charset="0"/>
              </a:rPr>
              <a:t>.</a:t>
            </a:r>
          </a:p>
        </p:txBody>
      </p:sp>
      <p:pic>
        <p:nvPicPr>
          <p:cNvPr id="9" name="Grafik 8">
            <a:extLst>
              <a:ext uri="{FF2B5EF4-FFF2-40B4-BE49-F238E27FC236}">
                <a16:creationId xmlns:a16="http://schemas.microsoft.com/office/drawing/2014/main" id="{E1D1C737-8128-4D9B-83EC-14B8163DF175}"/>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1" name="Grafik 10">
            <a:extLst>
              <a:ext uri="{FF2B5EF4-FFF2-40B4-BE49-F238E27FC236}">
                <a16:creationId xmlns:a16="http://schemas.microsoft.com/office/drawing/2014/main" id="{2D1D0DF0-1691-47C2-8F13-63FE78D851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7" name="Textfeld 16">
            <a:extLst>
              <a:ext uri="{FF2B5EF4-FFF2-40B4-BE49-F238E27FC236}">
                <a16:creationId xmlns:a16="http://schemas.microsoft.com/office/drawing/2014/main" id="{C9D0BC56-81EF-42D8-A273-E876231E5FC2}"/>
              </a:ext>
            </a:extLst>
          </p:cNvPr>
          <p:cNvSpPr txBox="1"/>
          <p:nvPr/>
        </p:nvSpPr>
        <p:spPr>
          <a:xfrm>
            <a:off x="7071178" y="6221330"/>
            <a:ext cx="1164101" cy="184666"/>
          </a:xfrm>
          <a:prstGeom prst="rect">
            <a:avLst/>
          </a:prstGeom>
          <a:noFill/>
        </p:spPr>
        <p:txBody>
          <a:bodyPr wrap="none" rtlCol="0">
            <a:spAutoFit/>
          </a:bodyPr>
          <a:lstStyle/>
          <a:p>
            <a:r>
              <a:rPr lang="de-DE" sz="600" dirty="0">
                <a:solidFill>
                  <a:schemeClr val="bg1"/>
                </a:solidFill>
                <a:latin typeface="Arial" pitchFamily="34" charset="0"/>
                <a:cs typeface="Arial" pitchFamily="34" charset="0"/>
              </a:rPr>
              <a:t>Foto: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1579091240"/>
      </p:ext>
    </p:extLst>
  </p:cSld>
  <p:clrMapOvr>
    <a:masterClrMapping/>
  </p:clrMapOvr>
  <p:transition spd="med" advClick="0" advTm="5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shutterstock_248796688.jpg">
            <a:extLst>
              <a:ext uri="{FF2B5EF4-FFF2-40B4-BE49-F238E27FC236}">
                <a16:creationId xmlns:a16="http://schemas.microsoft.com/office/drawing/2014/main" id="{8EFC5E72-C4B0-485D-BBB8-E50C1BFC09B2}"/>
              </a:ext>
            </a:extLst>
          </p:cNvPr>
          <p:cNvPicPr>
            <a:picLocks noChangeAspect="1"/>
          </p:cNvPicPr>
          <p:nvPr/>
        </p:nvPicPr>
        <p:blipFill>
          <a:blip r:embed="rId3" cstate="print"/>
          <a:stretch>
            <a:fillRect/>
          </a:stretch>
        </p:blipFill>
        <p:spPr>
          <a:xfrm>
            <a:off x="206794" y="812070"/>
            <a:ext cx="8636217" cy="5641266"/>
          </a:xfrm>
          <a:prstGeom prst="rect">
            <a:avLst/>
          </a:prstGeom>
        </p:spPr>
      </p:pic>
      <p:sp>
        <p:nvSpPr>
          <p:cNvPr id="15" name="Rechteck 14"/>
          <p:cNvSpPr/>
          <p:nvPr/>
        </p:nvSpPr>
        <p:spPr>
          <a:xfrm>
            <a:off x="0" y="6453336"/>
            <a:ext cx="9144000" cy="404664"/>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57188"/>
            <a:r>
              <a:rPr lang="de-DE" sz="2200" b="1" dirty="0">
                <a:solidFill>
                  <a:schemeClr val="tx1"/>
                </a:solidFill>
                <a:latin typeface="Arial" pitchFamily="34" charset="0"/>
                <a:cs typeface="Arial" pitchFamily="34" charset="0"/>
              </a:rPr>
              <a:t> 				</a:t>
            </a:r>
            <a:r>
              <a:rPr lang="de-DE" sz="800" dirty="0">
                <a:solidFill>
                  <a:schemeClr val="tx1">
                    <a:lumMod val="75000"/>
                    <a:lumOff val="25000"/>
                  </a:schemeClr>
                </a:solidFill>
                <a:latin typeface="Arial" pitchFamily="34" charset="0"/>
                <a:cs typeface="Arial" pitchFamily="34" charset="0"/>
              </a:rPr>
              <a:t> </a:t>
            </a:r>
            <a:r>
              <a:rPr lang="de-DE" sz="800" b="1" dirty="0">
                <a:solidFill>
                  <a:schemeClr val="bg1"/>
                </a:solidFill>
                <a:latin typeface="Arial" pitchFamily="34" charset="0"/>
                <a:cs typeface="Arial" pitchFamily="34" charset="0"/>
              </a:rPr>
              <a:t>			Stand: März 2017</a:t>
            </a:r>
          </a:p>
          <a:p>
            <a:pPr indent="357188"/>
            <a:r>
              <a:rPr lang="de-DE" sz="1100" b="1" dirty="0">
                <a:solidFill>
                  <a:schemeClr val="bg1"/>
                </a:solidFill>
                <a:latin typeface="Arial" pitchFamily="34" charset="0"/>
                <a:cs typeface="Arial" pitchFamily="34" charset="0"/>
              </a:rPr>
              <a:t>			</a:t>
            </a:r>
            <a:endParaRPr lang="de-DE" sz="800" b="1" dirty="0">
              <a:solidFill>
                <a:schemeClr val="bg1"/>
              </a:solidFill>
              <a:latin typeface="Arial" pitchFamily="34" charset="0"/>
              <a:cs typeface="Arial" pitchFamily="34" charset="0"/>
            </a:endParaRPr>
          </a:p>
        </p:txBody>
      </p:sp>
      <p:sp>
        <p:nvSpPr>
          <p:cNvPr id="26" name="Rechteck 25">
            <a:extLst>
              <a:ext uri="{FF2B5EF4-FFF2-40B4-BE49-F238E27FC236}">
                <a16:creationId xmlns:a16="http://schemas.microsoft.com/office/drawing/2014/main" id="{994AC4E6-01F3-4898-B559-CDCEDCAD8FD8}"/>
              </a:ext>
            </a:extLst>
          </p:cNvPr>
          <p:cNvSpPr/>
          <p:nvPr/>
        </p:nvSpPr>
        <p:spPr>
          <a:xfrm>
            <a:off x="4283968" y="2112049"/>
            <a:ext cx="4436897" cy="956911"/>
          </a:xfrm>
          <a:prstGeom prst="rect">
            <a:avLst/>
          </a:prstGeom>
          <a:solidFill>
            <a:schemeClr val="bg1">
              <a:lumMod val="9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Textplatzhalter 4">
            <a:extLst>
              <a:ext uri="{FF2B5EF4-FFF2-40B4-BE49-F238E27FC236}">
                <a16:creationId xmlns:a16="http://schemas.microsoft.com/office/drawing/2014/main" id="{F36C6C49-E3ED-4F99-8E19-1824D05A6C30}"/>
              </a:ext>
            </a:extLst>
          </p:cNvPr>
          <p:cNvSpPr txBox="1">
            <a:spLocks/>
          </p:cNvSpPr>
          <p:nvPr/>
        </p:nvSpPr>
        <p:spPr>
          <a:xfrm>
            <a:off x="4469145" y="2325920"/>
            <a:ext cx="4223598" cy="792088"/>
          </a:xfrm>
          <a:prstGeom prst="rect">
            <a:avLst/>
          </a:prstGeom>
        </p:spPr>
        <p:txBody>
          <a:bodyPr/>
          <a:lstStyle>
            <a:lvl1pPr marL="342900" indent="-342900" algn="l" defTabSz="914400" rtl="0" eaLnBrk="1" latinLnBrk="0" hangingPunct="1">
              <a:spcBef>
                <a:spcPct val="20000"/>
              </a:spcBef>
              <a:buFont typeface="Arial" pitchFamily="34" charset="0"/>
              <a:buChar char="•"/>
              <a:defRPr sz="1400" b="0" i="0" kern="1200">
                <a:solidFill>
                  <a:schemeClr val="tx1"/>
                </a:solidFill>
                <a:latin typeface="Arial" charset="0"/>
                <a:ea typeface="Arial" charset="0"/>
                <a:cs typeface="Arial" charset="0"/>
              </a:defRPr>
            </a:lvl1pPr>
            <a:lvl2pPr marL="742950" indent="-285750" algn="l" defTabSz="914400" rtl="0" eaLnBrk="1" latinLnBrk="0" hangingPunct="1">
              <a:spcBef>
                <a:spcPct val="20000"/>
              </a:spcBef>
              <a:buFont typeface="Arial" pitchFamily="34" charset="0"/>
              <a:buChar char="–"/>
              <a:defRPr lang="de-DE" sz="1400" kern="1200" baseline="0" dirty="0" smtClean="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Font typeface="Arial" pitchFamily="34" charset="0"/>
              <a:buNone/>
            </a:pPr>
            <a:r>
              <a:rPr lang="de-DE" dirty="0"/>
              <a:t>E-</a:t>
            </a:r>
            <a:r>
              <a:rPr lang="de-DE" dirty="0" err="1"/>
              <a:t>Zubi</a:t>
            </a:r>
            <a:r>
              <a:rPr lang="de-DE" dirty="0"/>
              <a:t> Fabian ist ein Experte für Sensoren, komplexe Anlagen und Maschinen.</a:t>
            </a:r>
          </a:p>
        </p:txBody>
      </p:sp>
      <p:pic>
        <p:nvPicPr>
          <p:cNvPr id="9" name="Grafik 8">
            <a:extLst>
              <a:ext uri="{FF2B5EF4-FFF2-40B4-BE49-F238E27FC236}">
                <a16:creationId xmlns:a16="http://schemas.microsoft.com/office/drawing/2014/main" id="{07A5782F-B9B8-4696-B919-C195D02523C4}"/>
              </a:ext>
            </a:extLst>
          </p:cNvPr>
          <p:cNvPicPr>
            <a:picLocks noChangeAspect="1"/>
          </p:cNvPicPr>
          <p:nvPr/>
        </p:nvPicPr>
        <p:blipFill>
          <a:blip r:embed="rId4"/>
          <a:stretch>
            <a:fillRect/>
          </a:stretch>
        </p:blipFill>
        <p:spPr>
          <a:xfrm>
            <a:off x="6876256" y="61287"/>
            <a:ext cx="2165314" cy="514350"/>
          </a:xfrm>
          <a:prstGeom prst="rect">
            <a:avLst/>
          </a:prstGeom>
        </p:spPr>
      </p:pic>
      <p:pic>
        <p:nvPicPr>
          <p:cNvPr id="10" name="Grafik 9">
            <a:extLst>
              <a:ext uri="{FF2B5EF4-FFF2-40B4-BE49-F238E27FC236}">
                <a16:creationId xmlns:a16="http://schemas.microsoft.com/office/drawing/2014/main" id="{014EF733-0B1E-4245-85A9-7762476C68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2456" y="116898"/>
            <a:ext cx="2286384" cy="651454"/>
          </a:xfrm>
          <a:prstGeom prst="rect">
            <a:avLst/>
          </a:prstGeom>
        </p:spPr>
      </p:pic>
      <p:sp>
        <p:nvSpPr>
          <p:cNvPr id="13" name="Textfeld 12">
            <a:extLst>
              <a:ext uri="{FF2B5EF4-FFF2-40B4-BE49-F238E27FC236}">
                <a16:creationId xmlns:a16="http://schemas.microsoft.com/office/drawing/2014/main" id="{CB0068A2-87C5-4799-9D22-4916C583B687}"/>
              </a:ext>
            </a:extLst>
          </p:cNvPr>
          <p:cNvSpPr txBox="1"/>
          <p:nvPr/>
        </p:nvSpPr>
        <p:spPr>
          <a:xfrm>
            <a:off x="6148942" y="6216034"/>
            <a:ext cx="2595583" cy="184666"/>
          </a:xfrm>
          <a:prstGeom prst="rect">
            <a:avLst/>
          </a:prstGeom>
          <a:noFill/>
        </p:spPr>
        <p:txBody>
          <a:bodyPr wrap="none" rtlCol="0">
            <a:spAutoFit/>
          </a:bodyPr>
          <a:lstStyle/>
          <a:p>
            <a:pPr algn="r"/>
            <a:r>
              <a:rPr lang="de-DE" sz="600" dirty="0">
                <a:solidFill>
                  <a:schemeClr val="bg1"/>
                </a:solidFill>
                <a:latin typeface="Arial" pitchFamily="34" charset="0"/>
                <a:cs typeface="Arial" pitchFamily="34" charset="0"/>
              </a:rPr>
              <a:t>Foto: Shutterstock — SARNSAKOV ANDREY / </a:t>
            </a:r>
            <a:r>
              <a:rPr lang="de-DE" sz="600" dirty="0" err="1">
                <a:solidFill>
                  <a:schemeClr val="bg1"/>
                </a:solidFill>
                <a:latin typeface="Arial" pitchFamily="34" charset="0"/>
                <a:cs typeface="Arial" pitchFamily="34" charset="0"/>
              </a:rPr>
              <a:t>ArGe</a:t>
            </a:r>
            <a:r>
              <a:rPr lang="de-DE" sz="600" dirty="0">
                <a:solidFill>
                  <a:schemeClr val="bg1"/>
                </a:solidFill>
                <a:latin typeface="Arial" pitchFamily="34" charset="0"/>
                <a:cs typeface="Arial" pitchFamily="34" charset="0"/>
              </a:rPr>
              <a:t> Medien im ZVEH</a:t>
            </a:r>
          </a:p>
        </p:txBody>
      </p:sp>
    </p:spTree>
    <p:extLst>
      <p:ext uri="{BB962C8B-B14F-4D97-AF65-F5344CB8AC3E}">
        <p14:creationId xmlns:p14="http://schemas.microsoft.com/office/powerpoint/2010/main" val="3399256554"/>
      </p:ext>
    </p:extLst>
  </p:cSld>
  <p:clrMapOvr>
    <a:masterClrMapping/>
  </p:clrMapOvr>
  <p:transition spd="med" advClick="0" advTm="5000">
    <p:pull/>
  </p:transition>
</p:sld>
</file>

<file path=ppt/theme/theme1.xml><?xml version="1.0" encoding="utf-8"?>
<a:theme xmlns:a="http://schemas.openxmlformats.org/drawingml/2006/main" name="E-Zubis">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Zubis">
      <a:majorFont>
        <a:latin typeface="Nexa Black"/>
        <a:ea typeface=""/>
        <a:cs typeface=""/>
      </a:majorFont>
      <a:minorFont>
        <a:latin typeface="Nexa Regula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1367</Words>
  <Application>Microsoft Office PowerPoint</Application>
  <PresentationFormat>Bildschirmpräsentation (4:3)</PresentationFormat>
  <Paragraphs>154</Paragraphs>
  <Slides>27</Slides>
  <Notes>26</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27</vt:i4>
      </vt:variant>
    </vt:vector>
  </HeadingPairs>
  <TitlesOfParts>
    <vt:vector size="33" baseType="lpstr">
      <vt:lpstr>Arial</vt:lpstr>
      <vt:lpstr>Arial Black</vt:lpstr>
      <vt:lpstr>Calibri</vt:lpstr>
      <vt:lpstr>Nexa Regular</vt:lpstr>
      <vt:lpstr>Wingdings</vt:lpstr>
      <vt:lpstr>E-Zubis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dc:creator>
  <cp:lastModifiedBy>Jana Both</cp:lastModifiedBy>
  <cp:revision>551</cp:revision>
  <dcterms:created xsi:type="dcterms:W3CDTF">2015-12-16T11:04:35Z</dcterms:created>
  <dcterms:modified xsi:type="dcterms:W3CDTF">2021-03-22T12:27:04Z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1752957</vt:lpwstr>
  </property>
  <property fmtid="{D5CDD505-2E9C-101B-9397-08002B2CF9AE}" pid="3" name="NXPowerLiteSettings">
    <vt:lpwstr>F7000400038000</vt:lpwstr>
  </property>
  <property fmtid="{D5CDD505-2E9C-101B-9397-08002B2CF9AE}" pid="4" name="NXPowerLiteVersion">
    <vt:lpwstr>D7.1.1</vt:lpwstr>
  </property>
</Properties>
</file>