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
  </p:notesMasterIdLst>
  <p:handoutMasterIdLst>
    <p:handoutMasterId r:id="rId27"/>
  </p:handoutMasterIdLst>
  <p:sldIdLst>
    <p:sldId id="341" r:id="rId2"/>
    <p:sldId id="369" r:id="rId3"/>
    <p:sldId id="380" r:id="rId4"/>
    <p:sldId id="379" r:id="rId5"/>
    <p:sldId id="371" r:id="rId6"/>
    <p:sldId id="367" r:id="rId7"/>
    <p:sldId id="351" r:id="rId8"/>
    <p:sldId id="343" r:id="rId9"/>
    <p:sldId id="377" r:id="rId10"/>
    <p:sldId id="359" r:id="rId11"/>
    <p:sldId id="375" r:id="rId12"/>
    <p:sldId id="383" r:id="rId13"/>
    <p:sldId id="384" r:id="rId14"/>
    <p:sldId id="344" r:id="rId15"/>
    <p:sldId id="381" r:id="rId16"/>
    <p:sldId id="346" r:id="rId17"/>
    <p:sldId id="348" r:id="rId18"/>
    <p:sldId id="337" r:id="rId19"/>
    <p:sldId id="364" r:id="rId20"/>
    <p:sldId id="365" r:id="rId21"/>
    <p:sldId id="382" r:id="rId22"/>
    <p:sldId id="392" r:id="rId23"/>
    <p:sldId id="373" r:id="rId24"/>
    <p:sldId id="422" r:id="rId25"/>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070">
          <p15:clr>
            <a:srgbClr val="A4A3A4"/>
          </p15:clr>
        </p15:guide>
        <p15:guide id="4" pos="136">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olin Runte" initials="CR" lastIdx="13" clrIdx="0"/>
  <p:cmAuthor id="1" name="jboth" initials="jab" lastIdx="3" clrIdx="1"/>
  <p:cmAuthor id="2" name="Annette Farhan" initials="AF" lastIdx="7" clrIdx="2">
    <p:extLst>
      <p:ext uri="{19B8F6BF-5375-455C-9EA6-DF929625EA0E}">
        <p15:presenceInfo xmlns:p15="http://schemas.microsoft.com/office/powerpoint/2012/main" userId="S-1-5-21-69200084-478885357-2929859963-1287" providerId="AD"/>
      </p:ext>
    </p:extLst>
  </p:cmAuthor>
  <p:cmAuthor id="3" name="Schermuly-Wunderlich, Gabi (ARGE)" initials="SWG(" lastIdx="6" clrIdx="3">
    <p:extLst>
      <p:ext uri="{19B8F6BF-5375-455C-9EA6-DF929625EA0E}">
        <p15:presenceInfo xmlns:p15="http://schemas.microsoft.com/office/powerpoint/2012/main" userId="S::g.schermuly@arge-medien-zveh.de::40f14d21-7390-4fd4-84c9-0888049839bb" providerId="AD"/>
      </p:ext>
    </p:extLst>
  </p:cmAuthor>
  <p:cmAuthor id="4" name="Jana Both" initials="JB" lastIdx="1" clrIdx="4">
    <p:extLst>
      <p:ext uri="{19B8F6BF-5375-455C-9EA6-DF929625EA0E}">
        <p15:presenceInfo xmlns:p15="http://schemas.microsoft.com/office/powerpoint/2012/main" userId="S::Jana.both@eduversum.de::236b8da1-f81e-4201-9040-a1dee4d1fa3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D5D5"/>
    <a:srgbClr val="FF4542"/>
    <a:srgbClr val="FFDC00"/>
    <a:srgbClr val="FFDD00"/>
    <a:srgbClr val="F0F0F0"/>
    <a:srgbClr val="ECECEC"/>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36" autoAdjust="0"/>
    <p:restoredTop sz="94598" autoAdjust="0"/>
  </p:normalViewPr>
  <p:slideViewPr>
    <p:cSldViewPr>
      <p:cViewPr varScale="1">
        <p:scale>
          <a:sx n="101" d="100"/>
          <a:sy n="101" d="100"/>
        </p:scale>
        <p:origin x="858" y="102"/>
      </p:cViewPr>
      <p:guideLst>
        <p:guide orient="horz" pos="2160"/>
        <p:guide pos="2880"/>
        <p:guide orient="horz" pos="2070"/>
        <p:guide pos="136"/>
      </p:guideLst>
    </p:cSldViewPr>
  </p:slideViewPr>
  <p:outlineViewPr>
    <p:cViewPr>
      <p:scale>
        <a:sx n="33" d="100"/>
        <a:sy n="33" d="100"/>
      </p:scale>
      <p:origin x="0" y="-17976"/>
    </p:cViewPr>
  </p:outlineViewPr>
  <p:notesTextViewPr>
    <p:cViewPr>
      <p:scale>
        <a:sx n="1" d="1"/>
        <a:sy n="1" d="1"/>
      </p:scale>
      <p:origin x="0" y="0"/>
    </p:cViewPr>
  </p:notesTextViewPr>
  <p:notesViewPr>
    <p:cSldViewPr>
      <p:cViewPr varScale="1">
        <p:scale>
          <a:sx n="114" d="100"/>
          <a:sy n="114" d="100"/>
        </p:scale>
        <p:origin x="2512"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48E42E4E-C455-294A-A216-F506B9AC6FC5}" type="datetimeFigureOut">
              <a:rPr lang="de-DE" smtClean="0"/>
              <a:pPr/>
              <a:t>19.02.2021</a:t>
            </a:fld>
            <a:endParaRPr lang="de-DE"/>
          </a:p>
        </p:txBody>
      </p:sp>
      <p:sp>
        <p:nvSpPr>
          <p:cNvPr id="4" name="Fußzeilenplatzhalt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6D2AC10-1FA2-834B-A309-3C4FD1981CFC}" type="slidenum">
              <a:rPr lang="de-DE" smtClean="0"/>
              <a:pPr/>
              <a:t>‹Nr.›</a:t>
            </a:fld>
            <a:endParaRPr lang="de-DE"/>
          </a:p>
        </p:txBody>
      </p:sp>
    </p:spTree>
    <p:extLst>
      <p:ext uri="{BB962C8B-B14F-4D97-AF65-F5344CB8AC3E}">
        <p14:creationId xmlns:p14="http://schemas.microsoft.com/office/powerpoint/2010/main" val="17778793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B7D5EBA-594D-EF44-B41E-FAA23AF5D107}" type="datetimeFigureOut">
              <a:rPr lang="de-DE" smtClean="0"/>
              <a:pPr/>
              <a:t>19.02.2021</a:t>
            </a:fld>
            <a:endParaRPr lang="de-DE"/>
          </a:p>
        </p:txBody>
      </p:sp>
      <p:sp>
        <p:nvSpPr>
          <p:cNvPr id="4" name="Folienbildplatzhalt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FA643F8-EA74-6B47-9C57-C64DDE0D7862}" type="slidenum">
              <a:rPr lang="de-DE" smtClean="0"/>
              <a:pPr/>
              <a:t>‹Nr.›</a:t>
            </a:fld>
            <a:endParaRPr lang="de-DE"/>
          </a:p>
        </p:txBody>
      </p:sp>
    </p:spTree>
    <p:extLst>
      <p:ext uri="{BB962C8B-B14F-4D97-AF65-F5344CB8AC3E}">
        <p14:creationId xmlns:p14="http://schemas.microsoft.com/office/powerpoint/2010/main" val="231643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1</a:t>
            </a:fld>
            <a:endParaRPr lang="de-DE"/>
          </a:p>
        </p:txBody>
      </p:sp>
    </p:spTree>
    <p:extLst>
      <p:ext uri="{BB962C8B-B14F-4D97-AF65-F5344CB8AC3E}">
        <p14:creationId xmlns:p14="http://schemas.microsoft.com/office/powerpoint/2010/main" val="1865664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FA643F8-EA74-6B47-9C57-C64DDE0D7862}" type="slidenum">
              <a:rPr lang="de-DE" smtClean="0"/>
              <a:pPr/>
              <a:t>11</a:t>
            </a:fld>
            <a:endParaRPr lang="de-DE"/>
          </a:p>
        </p:txBody>
      </p:sp>
    </p:spTree>
    <p:extLst>
      <p:ext uri="{BB962C8B-B14F-4D97-AF65-F5344CB8AC3E}">
        <p14:creationId xmlns:p14="http://schemas.microsoft.com/office/powerpoint/2010/main" val="2921337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FA643F8-EA74-6B47-9C57-C64DDE0D7862}" type="slidenum">
              <a:rPr lang="de-DE" smtClean="0"/>
              <a:pPr/>
              <a:t>12</a:t>
            </a:fld>
            <a:endParaRPr lang="de-DE"/>
          </a:p>
        </p:txBody>
      </p:sp>
    </p:spTree>
    <p:extLst>
      <p:ext uri="{BB962C8B-B14F-4D97-AF65-F5344CB8AC3E}">
        <p14:creationId xmlns:p14="http://schemas.microsoft.com/office/powerpoint/2010/main" val="3935296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FA643F8-EA74-6B47-9C57-C64DDE0D7862}" type="slidenum">
              <a:rPr lang="de-DE" smtClean="0"/>
              <a:pPr/>
              <a:t>13</a:t>
            </a:fld>
            <a:endParaRPr lang="de-DE"/>
          </a:p>
        </p:txBody>
      </p:sp>
    </p:spTree>
    <p:extLst>
      <p:ext uri="{BB962C8B-B14F-4D97-AF65-F5344CB8AC3E}">
        <p14:creationId xmlns:p14="http://schemas.microsoft.com/office/powerpoint/2010/main" val="2504364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FA643F8-EA74-6B47-9C57-C64DDE0D7862}" type="slidenum">
              <a:rPr lang="de-DE" smtClean="0"/>
              <a:pPr/>
              <a:t>14</a:t>
            </a:fld>
            <a:endParaRPr lang="de-DE"/>
          </a:p>
        </p:txBody>
      </p:sp>
    </p:spTree>
    <p:extLst>
      <p:ext uri="{BB962C8B-B14F-4D97-AF65-F5344CB8AC3E}">
        <p14:creationId xmlns:p14="http://schemas.microsoft.com/office/powerpoint/2010/main" val="1865664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FA643F8-EA74-6B47-9C57-C64DDE0D7862}" type="slidenum">
              <a:rPr lang="de-DE" smtClean="0"/>
              <a:pPr/>
              <a:t>15</a:t>
            </a:fld>
            <a:endParaRPr lang="de-DE"/>
          </a:p>
        </p:txBody>
      </p:sp>
    </p:spTree>
    <p:extLst>
      <p:ext uri="{BB962C8B-B14F-4D97-AF65-F5344CB8AC3E}">
        <p14:creationId xmlns:p14="http://schemas.microsoft.com/office/powerpoint/2010/main" val="1079486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FA643F8-EA74-6B47-9C57-C64DDE0D7862}" type="slidenum">
              <a:rPr lang="de-DE" smtClean="0"/>
              <a:pPr/>
              <a:t>16</a:t>
            </a:fld>
            <a:endParaRPr lang="de-DE"/>
          </a:p>
        </p:txBody>
      </p:sp>
    </p:spTree>
    <p:extLst>
      <p:ext uri="{BB962C8B-B14F-4D97-AF65-F5344CB8AC3E}">
        <p14:creationId xmlns:p14="http://schemas.microsoft.com/office/powerpoint/2010/main" val="1865664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FA643F8-EA74-6B47-9C57-C64DDE0D7862}" type="slidenum">
              <a:rPr lang="de-DE" smtClean="0"/>
              <a:pPr/>
              <a:t>17</a:t>
            </a:fld>
            <a:endParaRPr lang="de-DE"/>
          </a:p>
        </p:txBody>
      </p:sp>
    </p:spTree>
    <p:extLst>
      <p:ext uri="{BB962C8B-B14F-4D97-AF65-F5344CB8AC3E}">
        <p14:creationId xmlns:p14="http://schemas.microsoft.com/office/powerpoint/2010/main" val="1865664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18</a:t>
            </a:fld>
            <a:endParaRPr lang="de-DE"/>
          </a:p>
        </p:txBody>
      </p:sp>
    </p:spTree>
    <p:extLst>
      <p:ext uri="{BB962C8B-B14F-4D97-AF65-F5344CB8AC3E}">
        <p14:creationId xmlns:p14="http://schemas.microsoft.com/office/powerpoint/2010/main" val="1865664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19</a:t>
            </a:fld>
            <a:endParaRPr lang="de-DE"/>
          </a:p>
        </p:txBody>
      </p:sp>
    </p:spTree>
    <p:extLst>
      <p:ext uri="{BB962C8B-B14F-4D97-AF65-F5344CB8AC3E}">
        <p14:creationId xmlns:p14="http://schemas.microsoft.com/office/powerpoint/2010/main" val="1865664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FA643F8-EA74-6B47-9C57-C64DDE0D7862}" type="slidenum">
              <a:rPr lang="de-DE" smtClean="0"/>
              <a:pPr/>
              <a:t>20</a:t>
            </a:fld>
            <a:endParaRPr lang="de-DE"/>
          </a:p>
        </p:txBody>
      </p:sp>
    </p:spTree>
    <p:extLst>
      <p:ext uri="{BB962C8B-B14F-4D97-AF65-F5344CB8AC3E}">
        <p14:creationId xmlns:p14="http://schemas.microsoft.com/office/powerpoint/2010/main" val="1865664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2</a:t>
            </a:fld>
            <a:endParaRPr lang="de-DE"/>
          </a:p>
        </p:txBody>
      </p:sp>
    </p:spTree>
    <p:extLst>
      <p:ext uri="{BB962C8B-B14F-4D97-AF65-F5344CB8AC3E}">
        <p14:creationId xmlns:p14="http://schemas.microsoft.com/office/powerpoint/2010/main" val="188536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FA643F8-EA74-6B47-9C57-C64DDE0D7862}" type="slidenum">
              <a:rPr lang="de-DE" smtClean="0"/>
              <a:pPr/>
              <a:t>21</a:t>
            </a:fld>
            <a:endParaRPr lang="de-DE"/>
          </a:p>
        </p:txBody>
      </p:sp>
    </p:spTree>
    <p:extLst>
      <p:ext uri="{BB962C8B-B14F-4D97-AF65-F5344CB8AC3E}">
        <p14:creationId xmlns:p14="http://schemas.microsoft.com/office/powerpoint/2010/main" val="3980238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FA643F8-EA74-6B47-9C57-C64DDE0D7862}" type="slidenum">
              <a:rPr lang="de-DE" smtClean="0"/>
              <a:pPr/>
              <a:t>22</a:t>
            </a:fld>
            <a:endParaRPr lang="de-DE"/>
          </a:p>
        </p:txBody>
      </p:sp>
    </p:spTree>
    <p:extLst>
      <p:ext uri="{BB962C8B-B14F-4D97-AF65-F5344CB8AC3E}">
        <p14:creationId xmlns:p14="http://schemas.microsoft.com/office/powerpoint/2010/main" val="18656642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A643F8-EA74-6B47-9C57-C64DDE0D7862}" type="slidenum">
              <a:rPr lang="de-DE" smtClean="0"/>
              <a:pPr/>
              <a:t>23</a:t>
            </a:fld>
            <a:endParaRPr lang="de-DE"/>
          </a:p>
        </p:txBody>
      </p:sp>
    </p:spTree>
    <p:extLst>
      <p:ext uri="{BB962C8B-B14F-4D97-AF65-F5344CB8AC3E}">
        <p14:creationId xmlns:p14="http://schemas.microsoft.com/office/powerpoint/2010/main" val="2471770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3</a:t>
            </a:fld>
            <a:endParaRPr lang="de-DE"/>
          </a:p>
        </p:txBody>
      </p:sp>
    </p:spTree>
    <p:extLst>
      <p:ext uri="{BB962C8B-B14F-4D97-AF65-F5344CB8AC3E}">
        <p14:creationId xmlns:p14="http://schemas.microsoft.com/office/powerpoint/2010/main" val="1888770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4</a:t>
            </a:fld>
            <a:endParaRPr lang="de-DE"/>
          </a:p>
        </p:txBody>
      </p:sp>
    </p:spTree>
    <p:extLst>
      <p:ext uri="{BB962C8B-B14F-4D97-AF65-F5344CB8AC3E}">
        <p14:creationId xmlns:p14="http://schemas.microsoft.com/office/powerpoint/2010/main" val="3196278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5</a:t>
            </a:fld>
            <a:endParaRPr lang="de-DE"/>
          </a:p>
        </p:txBody>
      </p:sp>
    </p:spTree>
    <p:extLst>
      <p:ext uri="{BB962C8B-B14F-4D97-AF65-F5344CB8AC3E}">
        <p14:creationId xmlns:p14="http://schemas.microsoft.com/office/powerpoint/2010/main" val="1877864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7</a:t>
            </a:fld>
            <a:endParaRPr lang="de-DE"/>
          </a:p>
        </p:txBody>
      </p:sp>
    </p:spTree>
    <p:extLst>
      <p:ext uri="{BB962C8B-B14F-4D97-AF65-F5344CB8AC3E}">
        <p14:creationId xmlns:p14="http://schemas.microsoft.com/office/powerpoint/2010/main" val="1865664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FA643F8-EA74-6B47-9C57-C64DDE0D7862}" type="slidenum">
              <a:rPr lang="de-DE" smtClean="0"/>
              <a:pPr/>
              <a:t>8</a:t>
            </a:fld>
            <a:endParaRPr lang="de-DE"/>
          </a:p>
        </p:txBody>
      </p:sp>
    </p:spTree>
    <p:extLst>
      <p:ext uri="{BB962C8B-B14F-4D97-AF65-F5344CB8AC3E}">
        <p14:creationId xmlns:p14="http://schemas.microsoft.com/office/powerpoint/2010/main" val="1865664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FA643F8-EA74-6B47-9C57-C64DDE0D7862}" type="slidenum">
              <a:rPr lang="de-DE" smtClean="0"/>
              <a:pPr/>
              <a:t>9</a:t>
            </a:fld>
            <a:endParaRPr lang="de-DE"/>
          </a:p>
        </p:txBody>
      </p:sp>
    </p:spTree>
    <p:extLst>
      <p:ext uri="{BB962C8B-B14F-4D97-AF65-F5344CB8AC3E}">
        <p14:creationId xmlns:p14="http://schemas.microsoft.com/office/powerpoint/2010/main" val="2319576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FA643F8-EA74-6B47-9C57-C64DDE0D7862}" type="slidenum">
              <a:rPr lang="de-DE" smtClean="0"/>
              <a:pPr/>
              <a:t>10</a:t>
            </a:fld>
            <a:endParaRPr lang="de-DE"/>
          </a:p>
        </p:txBody>
      </p:sp>
    </p:spTree>
    <p:extLst>
      <p:ext uri="{BB962C8B-B14F-4D97-AF65-F5344CB8AC3E}">
        <p14:creationId xmlns:p14="http://schemas.microsoft.com/office/powerpoint/2010/main" val="18656642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eite">
    <p:spTree>
      <p:nvGrpSpPr>
        <p:cNvPr id="1" name=""/>
        <p:cNvGrpSpPr/>
        <p:nvPr/>
      </p:nvGrpSpPr>
      <p:grpSpPr>
        <a:xfrm>
          <a:off x="0" y="0"/>
          <a:ext cx="0" cy="0"/>
          <a:chOff x="0" y="0"/>
          <a:chExt cx="0" cy="0"/>
        </a:xfrm>
      </p:grpSpPr>
      <p:pic>
        <p:nvPicPr>
          <p:cNvPr id="8" name="Bild 7" descr="header-gruppenbild-zwei.png"/>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r="23" b="-1823"/>
          <a:stretch/>
        </p:blipFill>
        <p:spPr>
          <a:xfrm>
            <a:off x="0" y="764704"/>
            <a:ext cx="9144000" cy="4802975"/>
          </a:xfrm>
          <a:prstGeom prst="rect">
            <a:avLst/>
          </a:prstGeom>
        </p:spPr>
      </p:pic>
      <p:sp>
        <p:nvSpPr>
          <p:cNvPr id="12" name="Rechteck 11"/>
          <p:cNvSpPr/>
          <p:nvPr userDrawn="1"/>
        </p:nvSpPr>
        <p:spPr>
          <a:xfrm>
            <a:off x="0" y="5373216"/>
            <a:ext cx="9144000" cy="14847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p:cNvSpPr/>
          <p:nvPr userDrawn="1"/>
        </p:nvSpPr>
        <p:spPr>
          <a:xfrm>
            <a:off x="0" y="4797152"/>
            <a:ext cx="6084168" cy="6480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platzhalter 2"/>
          <p:cNvSpPr>
            <a:spLocks noGrp="1"/>
          </p:cNvSpPr>
          <p:nvPr>
            <p:ph type="body" sz="quarter" idx="10" hasCustomPrompt="1"/>
          </p:nvPr>
        </p:nvSpPr>
        <p:spPr>
          <a:xfrm>
            <a:off x="179115" y="4932363"/>
            <a:ext cx="5761037" cy="584200"/>
          </a:xfrm>
          <a:prstGeom prst="rect">
            <a:avLst/>
          </a:prstGeom>
        </p:spPr>
        <p:txBody>
          <a:bodyPr/>
          <a:lstStyle>
            <a:lvl1pPr marL="0" indent="0">
              <a:buNone/>
              <a:defRPr baseline="0">
                <a:latin typeface="Arial" charset="0"/>
                <a:ea typeface="Arial" charset="0"/>
                <a:cs typeface="Arial" charset="0"/>
              </a:defRPr>
            </a:lvl1pPr>
          </a:lstStyle>
          <a:p>
            <a:pPr lvl="0"/>
            <a:r>
              <a:rPr lang="de-DE" dirty="0"/>
              <a:t>Überschrift erste Zeile</a:t>
            </a:r>
          </a:p>
        </p:txBody>
      </p:sp>
      <p:sp>
        <p:nvSpPr>
          <p:cNvPr id="5" name="Textplatzhalter 4"/>
          <p:cNvSpPr>
            <a:spLocks noGrp="1"/>
          </p:cNvSpPr>
          <p:nvPr>
            <p:ph type="body" sz="quarter" idx="11" hasCustomPrompt="1"/>
          </p:nvPr>
        </p:nvSpPr>
        <p:spPr>
          <a:xfrm>
            <a:off x="179512" y="5443538"/>
            <a:ext cx="8424862" cy="646112"/>
          </a:xfrm>
          <a:prstGeom prst="rect">
            <a:avLst/>
          </a:prstGeom>
        </p:spPr>
        <p:txBody>
          <a:bodyPr/>
          <a:lstStyle>
            <a:lvl1pPr marL="0" indent="0">
              <a:buNone/>
              <a:defRPr sz="3600" b="1" i="0">
                <a:latin typeface="Arial Black" charset="0"/>
                <a:ea typeface="Arial Black" charset="0"/>
                <a:cs typeface="Arial Black" charset="0"/>
              </a:defRPr>
            </a:lvl1pPr>
          </a:lstStyle>
          <a:p>
            <a:pPr lvl="0"/>
            <a:r>
              <a:rPr lang="de-DE" dirty="0"/>
              <a:t>ÜBERSCHRIFT ZWEITE ZEILE</a:t>
            </a:r>
          </a:p>
        </p:txBody>
      </p:sp>
    </p:spTree>
    <p:extLst>
      <p:ext uri="{BB962C8B-B14F-4D97-AF65-F5344CB8AC3E}">
        <p14:creationId xmlns:p14="http://schemas.microsoft.com/office/powerpoint/2010/main" val="1424090394"/>
      </p:ext>
    </p:extLst>
  </p:cSld>
  <p:clrMapOvr>
    <a:masterClrMapping/>
  </p:clrMapOvr>
  <p:transition spd="med" advClick="0" advTm="500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mit Inhalt">
    <p:spTree>
      <p:nvGrpSpPr>
        <p:cNvPr id="1" name=""/>
        <p:cNvGrpSpPr/>
        <p:nvPr/>
      </p:nvGrpSpPr>
      <p:grpSpPr>
        <a:xfrm>
          <a:off x="0" y="0"/>
          <a:ext cx="0" cy="0"/>
          <a:chOff x="0" y="0"/>
          <a:chExt cx="0" cy="0"/>
        </a:xfrm>
      </p:grpSpPr>
      <p:sp>
        <p:nvSpPr>
          <p:cNvPr id="22" name="Textplatzhalter 21"/>
          <p:cNvSpPr>
            <a:spLocks noGrp="1"/>
          </p:cNvSpPr>
          <p:nvPr>
            <p:ph type="body" sz="quarter" idx="12" hasCustomPrompt="1"/>
          </p:nvPr>
        </p:nvSpPr>
        <p:spPr>
          <a:xfrm>
            <a:off x="251520" y="1555751"/>
            <a:ext cx="8498334" cy="4535363"/>
          </a:xfrm>
          <a:prstGeom prst="rect">
            <a:avLst/>
          </a:prstGeom>
        </p:spPr>
        <p:txBody>
          <a:bodyPr/>
          <a:lstStyle>
            <a:lvl1pPr marL="0" indent="0">
              <a:buNone/>
              <a:defRPr sz="1600" baseline="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stStyle>
          <a:p>
            <a:pPr lvl="0"/>
            <a:r>
              <a:rPr lang="de-DE" dirty="0"/>
              <a:t>Inhaltstext hier eintragen</a:t>
            </a:r>
          </a:p>
        </p:txBody>
      </p:sp>
      <p:sp>
        <p:nvSpPr>
          <p:cNvPr id="12" name="Textfeld 11"/>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smtClean="0"/>
              <a:pPr/>
              <a:t>‹Nr.›</a:t>
            </a:fld>
            <a:endParaRPr lang="de-DE" sz="1000" dirty="0"/>
          </a:p>
        </p:txBody>
      </p:sp>
      <p:sp>
        <p:nvSpPr>
          <p:cNvPr id="9" name="Rechteck 8"/>
          <p:cNvSpPr/>
          <p:nvPr userDrawn="1"/>
        </p:nvSpPr>
        <p:spPr>
          <a:xfrm>
            <a:off x="0" y="745282"/>
            <a:ext cx="9155460" cy="6112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platzhalter 21"/>
          <p:cNvSpPr>
            <a:spLocks noGrp="1"/>
          </p:cNvSpPr>
          <p:nvPr>
            <p:ph type="body" sz="quarter" idx="19" hasCustomPrompt="1"/>
          </p:nvPr>
        </p:nvSpPr>
        <p:spPr>
          <a:xfrm>
            <a:off x="251520" y="1555751"/>
            <a:ext cx="8498334" cy="4535363"/>
          </a:xfrm>
          <a:prstGeom prst="rect">
            <a:avLst/>
          </a:prstGeom>
        </p:spPr>
        <p:txBody>
          <a:bodyPr/>
          <a:lstStyle>
            <a:lvl1pPr marL="0" indent="0">
              <a:buNone/>
              <a:defRPr sz="1600" baseline="0">
                <a:latin typeface="Arial" charset="0"/>
                <a:ea typeface="Arial" charset="0"/>
                <a:cs typeface="Arial" charset="0"/>
              </a:defRPr>
            </a:lvl1pPr>
            <a:lvl2pPr>
              <a:defRPr sz="2000">
                <a:latin typeface="+mn-lt"/>
              </a:defRPr>
            </a:lvl2pPr>
            <a:lvl3pPr>
              <a:defRPr sz="1800">
                <a:latin typeface="+mn-lt"/>
              </a:defRPr>
            </a:lvl3pPr>
            <a:lvl4pPr>
              <a:defRPr sz="1600">
                <a:latin typeface="+mn-lt"/>
              </a:defRPr>
            </a:lvl4pPr>
            <a:lvl5pPr>
              <a:defRPr sz="1600">
                <a:latin typeface="+mn-lt"/>
              </a:defRPr>
            </a:lvl5pPr>
          </a:lstStyle>
          <a:p>
            <a:pPr lvl="0"/>
            <a:r>
              <a:rPr lang="de-DE" dirty="0"/>
              <a:t>Inhaltstext hier eintragen</a:t>
            </a:r>
          </a:p>
        </p:txBody>
      </p:sp>
      <p:sp>
        <p:nvSpPr>
          <p:cNvPr id="13" name="Rechteck 12"/>
          <p:cNvSpPr/>
          <p:nvPr userDrawn="1"/>
        </p:nvSpPr>
        <p:spPr>
          <a:xfrm>
            <a:off x="0" y="332656"/>
            <a:ext cx="616763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platzhalter 16"/>
          <p:cNvSpPr>
            <a:spLocks noGrp="1"/>
          </p:cNvSpPr>
          <p:nvPr>
            <p:ph type="body" sz="quarter" idx="20" hasCustomPrompt="1"/>
          </p:nvPr>
        </p:nvSpPr>
        <p:spPr>
          <a:xfrm>
            <a:off x="251520" y="548680"/>
            <a:ext cx="5832475" cy="360263"/>
          </a:xfrm>
          <a:prstGeom prst="rect">
            <a:avLst/>
          </a:prstGeom>
        </p:spPr>
        <p:txBody>
          <a:bodyPr/>
          <a:lstStyle>
            <a:lvl1pPr marL="0" indent="0">
              <a:buNone/>
              <a:defRPr sz="2000" baseline="0">
                <a:latin typeface="Arial" charset="0"/>
                <a:ea typeface="Arial" charset="0"/>
                <a:cs typeface="Arial" charset="0"/>
              </a:defRPr>
            </a:lvl1pPr>
          </a:lstStyle>
          <a:p>
            <a:pPr lvl="0"/>
            <a:r>
              <a:rPr lang="de-DE" dirty="0"/>
              <a:t>Überschrift erste Zeile</a:t>
            </a:r>
          </a:p>
        </p:txBody>
      </p:sp>
      <p:sp>
        <p:nvSpPr>
          <p:cNvPr id="17" name="Textplatzhalter 16"/>
          <p:cNvSpPr>
            <a:spLocks noGrp="1"/>
          </p:cNvSpPr>
          <p:nvPr>
            <p:ph type="body" sz="quarter" idx="21" hasCustomPrompt="1"/>
          </p:nvPr>
        </p:nvSpPr>
        <p:spPr>
          <a:xfrm>
            <a:off x="251520" y="836712"/>
            <a:ext cx="8641084" cy="432048"/>
          </a:xfrm>
          <a:prstGeom prst="rect">
            <a:avLst/>
          </a:prstGeom>
        </p:spPr>
        <p:txBody>
          <a:bodyPr/>
          <a:lstStyle>
            <a:lvl1pPr marL="0" indent="0">
              <a:buNone/>
              <a:defRPr sz="2000" b="1" i="0">
                <a:latin typeface="Arial Black" charset="0"/>
                <a:ea typeface="Arial Black" charset="0"/>
                <a:cs typeface="Arial Black" charset="0"/>
              </a:defRPr>
            </a:lvl1pPr>
          </a:lstStyle>
          <a:p>
            <a:pPr lvl="0"/>
            <a:r>
              <a:rPr lang="de-DE" dirty="0"/>
              <a:t>Überschrift zweite Zeile</a:t>
            </a:r>
          </a:p>
        </p:txBody>
      </p:sp>
      <p:sp>
        <p:nvSpPr>
          <p:cNvPr id="26" name="Textfeld 25"/>
          <p:cNvSpPr txBox="1"/>
          <p:nvPr userDrawn="1"/>
        </p:nvSpPr>
        <p:spPr>
          <a:xfrm>
            <a:off x="4355976" y="6567155"/>
            <a:ext cx="504056" cy="246221"/>
          </a:xfrm>
          <a:prstGeom prst="rect">
            <a:avLst/>
          </a:prstGeom>
          <a:noFill/>
        </p:spPr>
        <p:txBody>
          <a:bodyPr wrap="square" rtlCol="0">
            <a:spAutoFit/>
          </a:bodyPr>
          <a:lstStyle/>
          <a:p>
            <a:fld id="{4F49C9CA-51B4-EA4B-A41D-15FC04F6AE1D}" type="slidenum">
              <a:rPr lang="de-DE" sz="1000" smtClean="0">
                <a:latin typeface="Arial" charset="0"/>
                <a:ea typeface="Arial" charset="0"/>
                <a:cs typeface="Arial" charset="0"/>
              </a:rPr>
              <a:pPr/>
              <a:t>‹Nr.›</a:t>
            </a:fld>
            <a:endParaRPr lang="de-DE" sz="1000" dirty="0">
              <a:latin typeface="Arial" charset="0"/>
              <a:ea typeface="Arial" charset="0"/>
              <a:cs typeface="Arial" charset="0"/>
            </a:endParaRPr>
          </a:p>
        </p:txBody>
      </p:sp>
    </p:spTree>
    <p:extLst>
      <p:ext uri="{BB962C8B-B14F-4D97-AF65-F5344CB8AC3E}">
        <p14:creationId xmlns:p14="http://schemas.microsoft.com/office/powerpoint/2010/main" val="4207529176"/>
      </p:ext>
    </p:extLst>
  </p:cSld>
  <p:clrMapOvr>
    <a:masterClrMapping/>
  </p:clrMapOvr>
  <p:transition spd="med" advClick="0" advTm="5000">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mit Inhalt und Bildern">
    <p:spTree>
      <p:nvGrpSpPr>
        <p:cNvPr id="1" name=""/>
        <p:cNvGrpSpPr/>
        <p:nvPr/>
      </p:nvGrpSpPr>
      <p:grpSpPr>
        <a:xfrm>
          <a:off x="0" y="0"/>
          <a:ext cx="0" cy="0"/>
          <a:chOff x="0" y="0"/>
          <a:chExt cx="0" cy="0"/>
        </a:xfrm>
      </p:grpSpPr>
      <p:sp>
        <p:nvSpPr>
          <p:cNvPr id="16" name="Rechteck 15"/>
          <p:cNvSpPr/>
          <p:nvPr userDrawn="1"/>
        </p:nvSpPr>
        <p:spPr>
          <a:xfrm>
            <a:off x="11460" y="836934"/>
            <a:ext cx="9144000" cy="6021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p:cNvSpPr/>
          <p:nvPr userDrawn="1"/>
        </p:nvSpPr>
        <p:spPr>
          <a:xfrm>
            <a:off x="0" y="766886"/>
            <a:ext cx="616763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Bildplatzhalter 12"/>
          <p:cNvSpPr>
            <a:spLocks noGrp="1"/>
          </p:cNvSpPr>
          <p:nvPr>
            <p:ph type="pic" sz="quarter" idx="12"/>
          </p:nvPr>
        </p:nvSpPr>
        <p:spPr>
          <a:xfrm>
            <a:off x="6167636" y="3068960"/>
            <a:ext cx="2714625" cy="1619250"/>
          </a:xfrm>
          <a:prstGeom prst="rect">
            <a:avLst/>
          </a:prstGeom>
        </p:spPr>
        <p:txBody>
          <a:bodyPr/>
          <a:lstStyle/>
          <a:p>
            <a:endParaRPr lang="de-DE" dirty="0"/>
          </a:p>
        </p:txBody>
      </p:sp>
      <p:sp>
        <p:nvSpPr>
          <p:cNvPr id="10" name="Bildplatzhalter 12"/>
          <p:cNvSpPr>
            <a:spLocks noGrp="1"/>
          </p:cNvSpPr>
          <p:nvPr>
            <p:ph type="pic" sz="quarter" idx="14"/>
          </p:nvPr>
        </p:nvSpPr>
        <p:spPr>
          <a:xfrm>
            <a:off x="6156175" y="4906094"/>
            <a:ext cx="2714625" cy="1691556"/>
          </a:xfrm>
          <a:prstGeom prst="rect">
            <a:avLst/>
          </a:prstGeom>
        </p:spPr>
        <p:txBody>
          <a:bodyPr/>
          <a:lstStyle/>
          <a:p>
            <a:endParaRPr lang="de-DE"/>
          </a:p>
        </p:txBody>
      </p:sp>
      <p:sp>
        <p:nvSpPr>
          <p:cNvPr id="11" name="Bildplatzhalter 12"/>
          <p:cNvSpPr>
            <a:spLocks noGrp="1"/>
          </p:cNvSpPr>
          <p:nvPr>
            <p:ph type="pic" sz="quarter" idx="15"/>
          </p:nvPr>
        </p:nvSpPr>
        <p:spPr>
          <a:xfrm>
            <a:off x="251520" y="3068639"/>
            <a:ext cx="5644902" cy="3528714"/>
          </a:xfrm>
          <a:prstGeom prst="rect">
            <a:avLst/>
          </a:prstGeom>
        </p:spPr>
        <p:txBody>
          <a:bodyPr/>
          <a:lstStyle/>
          <a:p>
            <a:endParaRPr lang="de-DE"/>
          </a:p>
        </p:txBody>
      </p:sp>
      <p:sp>
        <p:nvSpPr>
          <p:cNvPr id="14" name="Textplatzhalter 21"/>
          <p:cNvSpPr>
            <a:spLocks noGrp="1"/>
          </p:cNvSpPr>
          <p:nvPr>
            <p:ph type="body" sz="quarter" idx="16" hasCustomPrompt="1"/>
          </p:nvPr>
        </p:nvSpPr>
        <p:spPr>
          <a:xfrm>
            <a:off x="250825" y="1556792"/>
            <a:ext cx="8642350" cy="1368152"/>
          </a:xfrm>
          <a:prstGeom prst="rect">
            <a:avLst/>
          </a:prstGeom>
        </p:spPr>
        <p:txBody>
          <a:bodyPr/>
          <a:lstStyle>
            <a:lvl1pPr marL="0" indent="0">
              <a:buNone/>
              <a:defRPr sz="1600" b="0" i="0" baseline="0">
                <a:latin typeface="Arial" charset="0"/>
                <a:ea typeface="Arial" charset="0"/>
                <a:cs typeface="Arial" charset="0"/>
              </a:defRPr>
            </a:lvl1pPr>
            <a:lvl2pPr>
              <a:defRPr sz="2000">
                <a:latin typeface="+mn-lt"/>
              </a:defRPr>
            </a:lvl2pPr>
            <a:lvl3pPr>
              <a:defRPr sz="1800">
                <a:latin typeface="+mn-lt"/>
              </a:defRPr>
            </a:lvl3pPr>
            <a:lvl4pPr>
              <a:defRPr sz="1600">
                <a:latin typeface="+mn-lt"/>
              </a:defRPr>
            </a:lvl4pPr>
            <a:lvl5pPr>
              <a:defRPr sz="1600">
                <a:latin typeface="+mn-lt"/>
              </a:defRPr>
            </a:lvl5pPr>
          </a:lstStyle>
          <a:p>
            <a:pPr lvl="0"/>
            <a:r>
              <a:rPr lang="de-DE" dirty="0"/>
              <a:t>Inhaltstext hier eintragen</a:t>
            </a:r>
          </a:p>
        </p:txBody>
      </p:sp>
      <p:sp>
        <p:nvSpPr>
          <p:cNvPr id="12" name="Rechteck 11"/>
          <p:cNvSpPr/>
          <p:nvPr userDrawn="1"/>
        </p:nvSpPr>
        <p:spPr>
          <a:xfrm>
            <a:off x="0" y="332656"/>
            <a:ext cx="616763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b="0" i="0" smtClean="0">
                <a:latin typeface="Arial" charset="0"/>
                <a:ea typeface="Arial" charset="0"/>
                <a:cs typeface="Arial" charset="0"/>
              </a:rPr>
              <a:pPr/>
              <a:t>‹Nr.›</a:t>
            </a:fld>
            <a:endParaRPr lang="de-DE" sz="1000" b="0" i="0" dirty="0">
              <a:latin typeface="Arial" charset="0"/>
              <a:ea typeface="Arial" charset="0"/>
              <a:cs typeface="Arial" charset="0"/>
            </a:endParaRPr>
          </a:p>
        </p:txBody>
      </p:sp>
      <p:sp>
        <p:nvSpPr>
          <p:cNvPr id="15" name="Rechteck 14"/>
          <p:cNvSpPr/>
          <p:nvPr userDrawn="1"/>
        </p:nvSpPr>
        <p:spPr>
          <a:xfrm>
            <a:off x="11460" y="745282"/>
            <a:ext cx="9144000" cy="811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Rechteck 18"/>
          <p:cNvSpPr/>
          <p:nvPr userDrawn="1"/>
        </p:nvSpPr>
        <p:spPr>
          <a:xfrm>
            <a:off x="2051720" y="332656"/>
            <a:ext cx="411591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platzhalter 16"/>
          <p:cNvSpPr>
            <a:spLocks noGrp="1"/>
          </p:cNvSpPr>
          <p:nvPr>
            <p:ph type="body" sz="quarter" idx="19" hasCustomPrompt="1"/>
          </p:nvPr>
        </p:nvSpPr>
        <p:spPr>
          <a:xfrm>
            <a:off x="251520" y="529035"/>
            <a:ext cx="5832475" cy="360263"/>
          </a:xfrm>
          <a:prstGeom prst="rect">
            <a:avLst/>
          </a:prstGeom>
        </p:spPr>
        <p:txBody>
          <a:bodyPr/>
          <a:lstStyle>
            <a:lvl1pPr marL="0" indent="0">
              <a:buNone/>
              <a:defRPr sz="2000" baseline="0">
                <a:latin typeface="Arial" charset="0"/>
                <a:ea typeface="Arial" charset="0"/>
                <a:cs typeface="Arial" charset="0"/>
              </a:defRPr>
            </a:lvl1pPr>
          </a:lstStyle>
          <a:p>
            <a:pPr lvl="0"/>
            <a:r>
              <a:rPr lang="de-DE" dirty="0"/>
              <a:t>Überschrift erste Zeile</a:t>
            </a:r>
          </a:p>
        </p:txBody>
      </p:sp>
      <p:sp>
        <p:nvSpPr>
          <p:cNvPr id="24" name="Textplatzhalter 16"/>
          <p:cNvSpPr>
            <a:spLocks noGrp="1"/>
          </p:cNvSpPr>
          <p:nvPr>
            <p:ph type="body" sz="quarter" idx="20" hasCustomPrompt="1"/>
          </p:nvPr>
        </p:nvSpPr>
        <p:spPr>
          <a:xfrm>
            <a:off x="251520" y="836712"/>
            <a:ext cx="8641084" cy="432048"/>
          </a:xfrm>
          <a:prstGeom prst="rect">
            <a:avLst/>
          </a:prstGeom>
        </p:spPr>
        <p:txBody>
          <a:bodyPr/>
          <a:lstStyle>
            <a:lvl1pPr marL="0" indent="0">
              <a:buNone/>
              <a:defRPr sz="2000" b="1" i="0">
                <a:latin typeface="Arial Black" charset="0"/>
                <a:ea typeface="Arial Black" charset="0"/>
                <a:cs typeface="Arial Black" charset="0"/>
              </a:defRPr>
            </a:lvl1pPr>
          </a:lstStyle>
          <a:p>
            <a:pPr lvl="0"/>
            <a:r>
              <a:rPr lang="de-DE" dirty="0"/>
              <a:t>Überschrift zweite Zeile</a:t>
            </a:r>
          </a:p>
        </p:txBody>
      </p:sp>
    </p:spTree>
    <p:extLst>
      <p:ext uri="{BB962C8B-B14F-4D97-AF65-F5344CB8AC3E}">
        <p14:creationId xmlns:p14="http://schemas.microsoft.com/office/powerpoint/2010/main" val="3852476644"/>
      </p:ext>
    </p:extLst>
  </p:cSld>
  <p:clrMapOvr>
    <a:masterClrMapping/>
  </p:clrMapOvr>
  <p:transition spd="med" advClick="0" advTm="5000">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mit Boxen und Bildern">
    <p:spTree>
      <p:nvGrpSpPr>
        <p:cNvPr id="1" name=""/>
        <p:cNvGrpSpPr/>
        <p:nvPr/>
      </p:nvGrpSpPr>
      <p:grpSpPr>
        <a:xfrm>
          <a:off x="0" y="0"/>
          <a:ext cx="0" cy="0"/>
          <a:chOff x="0" y="0"/>
          <a:chExt cx="0" cy="0"/>
        </a:xfrm>
      </p:grpSpPr>
      <p:sp>
        <p:nvSpPr>
          <p:cNvPr id="12" name="Rechteck 11"/>
          <p:cNvSpPr/>
          <p:nvPr userDrawn="1"/>
        </p:nvSpPr>
        <p:spPr>
          <a:xfrm>
            <a:off x="0" y="836934"/>
            <a:ext cx="9144000" cy="6021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Bildplatzhalter 18"/>
          <p:cNvSpPr>
            <a:spLocks noGrp="1"/>
          </p:cNvSpPr>
          <p:nvPr>
            <p:ph type="pic" sz="quarter" idx="17"/>
          </p:nvPr>
        </p:nvSpPr>
        <p:spPr>
          <a:xfrm>
            <a:off x="6456140" y="1628775"/>
            <a:ext cx="2363787" cy="1411288"/>
          </a:xfrm>
          <a:prstGeom prst="rect">
            <a:avLst/>
          </a:prstGeom>
        </p:spPr>
        <p:txBody>
          <a:bodyPr/>
          <a:lstStyle/>
          <a:p>
            <a:endParaRPr lang="de-DE"/>
          </a:p>
        </p:txBody>
      </p:sp>
      <p:sp>
        <p:nvSpPr>
          <p:cNvPr id="20" name="Bildplatzhalter 18"/>
          <p:cNvSpPr>
            <a:spLocks noGrp="1"/>
          </p:cNvSpPr>
          <p:nvPr>
            <p:ph type="pic" sz="quarter" idx="18"/>
          </p:nvPr>
        </p:nvSpPr>
        <p:spPr>
          <a:xfrm>
            <a:off x="6456685" y="3299759"/>
            <a:ext cx="2363787" cy="1411288"/>
          </a:xfrm>
          <a:prstGeom prst="rect">
            <a:avLst/>
          </a:prstGeom>
        </p:spPr>
        <p:txBody>
          <a:bodyPr/>
          <a:lstStyle/>
          <a:p>
            <a:endParaRPr lang="de-DE"/>
          </a:p>
        </p:txBody>
      </p:sp>
      <p:sp>
        <p:nvSpPr>
          <p:cNvPr id="21" name="Bildplatzhalter 18"/>
          <p:cNvSpPr>
            <a:spLocks noGrp="1"/>
          </p:cNvSpPr>
          <p:nvPr>
            <p:ph type="pic" sz="quarter" idx="19"/>
          </p:nvPr>
        </p:nvSpPr>
        <p:spPr>
          <a:xfrm>
            <a:off x="6456685" y="4970743"/>
            <a:ext cx="2363787" cy="1411288"/>
          </a:xfrm>
          <a:prstGeom prst="rect">
            <a:avLst/>
          </a:prstGeom>
        </p:spPr>
        <p:txBody>
          <a:bodyPr/>
          <a:lstStyle/>
          <a:p>
            <a:endParaRPr lang="de-DE"/>
          </a:p>
        </p:txBody>
      </p:sp>
      <p:sp>
        <p:nvSpPr>
          <p:cNvPr id="25" name="Textplatzhalter 24"/>
          <p:cNvSpPr>
            <a:spLocks noGrp="1"/>
          </p:cNvSpPr>
          <p:nvPr>
            <p:ph type="body" sz="quarter" idx="21" hasCustomPrompt="1"/>
          </p:nvPr>
        </p:nvSpPr>
        <p:spPr>
          <a:xfrm>
            <a:off x="395536" y="1989138"/>
            <a:ext cx="5688632" cy="1812925"/>
          </a:xfrm>
          <a:prstGeom prst="rect">
            <a:avLst/>
          </a:prstGeom>
        </p:spPr>
        <p:txBody>
          <a:bodyPr/>
          <a:lstStyle>
            <a:lvl1pPr>
              <a:defRPr sz="1400" b="0" i="0">
                <a:latin typeface="Arial" charset="0"/>
                <a:ea typeface="Arial" charset="0"/>
                <a:cs typeface="Arial" charset="0"/>
              </a:defRPr>
            </a:lvl1pPr>
            <a:lvl2pPr>
              <a:defRPr lang="de-DE" sz="1400" kern="1200" baseline="0" dirty="0" smtClean="0">
                <a:solidFill>
                  <a:schemeClr val="tx1"/>
                </a:solidFill>
                <a:latin typeface="+mn-lt"/>
                <a:ea typeface="+mn-ea"/>
                <a:cs typeface="+mn-cs"/>
              </a:defRPr>
            </a:lvl2pPr>
          </a:lstStyle>
          <a:p>
            <a:pPr lvl="0"/>
            <a:r>
              <a:rPr lang="de-DE" dirty="0"/>
              <a:t>Aufzählungen</a:t>
            </a:r>
          </a:p>
        </p:txBody>
      </p:sp>
      <p:sp>
        <p:nvSpPr>
          <p:cNvPr id="26" name="Rechteck 25"/>
          <p:cNvSpPr/>
          <p:nvPr userDrawn="1"/>
        </p:nvSpPr>
        <p:spPr>
          <a:xfrm>
            <a:off x="0" y="332656"/>
            <a:ext cx="616763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platzhalter 24"/>
          <p:cNvSpPr>
            <a:spLocks noGrp="1"/>
          </p:cNvSpPr>
          <p:nvPr>
            <p:ph type="body" sz="quarter" idx="25" hasCustomPrompt="1"/>
          </p:nvPr>
        </p:nvSpPr>
        <p:spPr>
          <a:xfrm>
            <a:off x="395536" y="4582021"/>
            <a:ext cx="5688632" cy="1812925"/>
          </a:xfrm>
          <a:prstGeom prst="rect">
            <a:avLst/>
          </a:prstGeom>
        </p:spPr>
        <p:txBody>
          <a:bodyPr/>
          <a:lstStyle>
            <a:lvl1pPr>
              <a:defRPr sz="1400" b="0" i="0">
                <a:latin typeface="Arial" charset="0"/>
                <a:ea typeface="Arial" charset="0"/>
                <a:cs typeface="Arial" charset="0"/>
              </a:defRPr>
            </a:lvl1pPr>
            <a:lvl2pPr>
              <a:defRPr lang="de-DE" sz="1400" kern="1200" baseline="0" dirty="0" smtClean="0">
                <a:solidFill>
                  <a:schemeClr val="tx1"/>
                </a:solidFill>
                <a:latin typeface="+mn-lt"/>
                <a:ea typeface="+mn-ea"/>
                <a:cs typeface="+mn-cs"/>
              </a:defRPr>
            </a:lvl2pPr>
          </a:lstStyle>
          <a:p>
            <a:pPr lvl="0"/>
            <a:r>
              <a:rPr lang="de-DE" dirty="0"/>
              <a:t>Aufzählungen</a:t>
            </a:r>
          </a:p>
        </p:txBody>
      </p:sp>
      <p:sp>
        <p:nvSpPr>
          <p:cNvPr id="34" name="Textplatzhalter 33"/>
          <p:cNvSpPr>
            <a:spLocks noGrp="1"/>
          </p:cNvSpPr>
          <p:nvPr>
            <p:ph type="body" sz="quarter" idx="26" hasCustomPrompt="1"/>
          </p:nvPr>
        </p:nvSpPr>
        <p:spPr>
          <a:xfrm>
            <a:off x="395858" y="1700213"/>
            <a:ext cx="5688013" cy="288925"/>
          </a:xfrm>
          <a:prstGeom prst="rect">
            <a:avLst/>
          </a:prstGeom>
        </p:spPr>
        <p:txBody>
          <a:bodyPr/>
          <a:lstStyle>
            <a:lvl1pPr marL="0" indent="0">
              <a:buNone/>
              <a:defRPr sz="1600" b="1" i="0">
                <a:latin typeface="Arial Black" charset="0"/>
                <a:ea typeface="Arial Black" charset="0"/>
                <a:cs typeface="Arial Black" charset="0"/>
              </a:defRPr>
            </a:lvl1pPr>
          </a:lstStyle>
          <a:p>
            <a:pPr lvl="0"/>
            <a:r>
              <a:rPr lang="de-DE" dirty="0"/>
              <a:t>Überschrift</a:t>
            </a:r>
          </a:p>
        </p:txBody>
      </p:sp>
      <p:sp>
        <p:nvSpPr>
          <p:cNvPr id="35" name="Textplatzhalter 33"/>
          <p:cNvSpPr>
            <a:spLocks noGrp="1"/>
          </p:cNvSpPr>
          <p:nvPr>
            <p:ph type="body" sz="quarter" idx="27" hasCustomPrompt="1"/>
          </p:nvPr>
        </p:nvSpPr>
        <p:spPr>
          <a:xfrm>
            <a:off x="395858" y="4293096"/>
            <a:ext cx="5688013" cy="288925"/>
          </a:xfrm>
          <a:prstGeom prst="rect">
            <a:avLst/>
          </a:prstGeom>
        </p:spPr>
        <p:txBody>
          <a:bodyPr/>
          <a:lstStyle>
            <a:lvl1pPr marL="0" indent="0">
              <a:buNone/>
              <a:defRPr sz="1600" b="1" i="0">
                <a:latin typeface="Arial Black" charset="0"/>
                <a:ea typeface="Arial Black" charset="0"/>
                <a:cs typeface="Arial Black" charset="0"/>
              </a:defRPr>
            </a:lvl1pPr>
          </a:lstStyle>
          <a:p>
            <a:pPr lvl="0"/>
            <a:r>
              <a:rPr lang="de-DE" dirty="0"/>
              <a:t>Überschrift</a:t>
            </a:r>
          </a:p>
        </p:txBody>
      </p:sp>
      <p:sp>
        <p:nvSpPr>
          <p:cNvPr id="16" name="Textfeld 15"/>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b="0" i="0" smtClean="0">
                <a:latin typeface="Arial" charset="0"/>
                <a:ea typeface="Arial" charset="0"/>
                <a:cs typeface="Arial" charset="0"/>
              </a:rPr>
              <a:pPr/>
              <a:t>‹Nr.›</a:t>
            </a:fld>
            <a:endParaRPr lang="de-DE" sz="1000" b="0" i="0" dirty="0">
              <a:latin typeface="Arial" charset="0"/>
              <a:ea typeface="Arial" charset="0"/>
              <a:cs typeface="Arial" charset="0"/>
            </a:endParaRPr>
          </a:p>
        </p:txBody>
      </p:sp>
      <p:sp>
        <p:nvSpPr>
          <p:cNvPr id="15" name="Rechteck 14"/>
          <p:cNvSpPr/>
          <p:nvPr userDrawn="1"/>
        </p:nvSpPr>
        <p:spPr>
          <a:xfrm>
            <a:off x="11460" y="745282"/>
            <a:ext cx="9144000" cy="736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Rechteck 16"/>
          <p:cNvSpPr/>
          <p:nvPr userDrawn="1"/>
        </p:nvSpPr>
        <p:spPr>
          <a:xfrm>
            <a:off x="1691680" y="332656"/>
            <a:ext cx="447595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platzhalter 16"/>
          <p:cNvSpPr>
            <a:spLocks noGrp="1"/>
          </p:cNvSpPr>
          <p:nvPr>
            <p:ph type="body" sz="quarter" idx="28" hasCustomPrompt="1"/>
          </p:nvPr>
        </p:nvSpPr>
        <p:spPr>
          <a:xfrm>
            <a:off x="251520" y="529035"/>
            <a:ext cx="5832475" cy="360263"/>
          </a:xfrm>
          <a:prstGeom prst="rect">
            <a:avLst/>
          </a:prstGeom>
        </p:spPr>
        <p:txBody>
          <a:bodyPr/>
          <a:lstStyle>
            <a:lvl1pPr marL="0" indent="0">
              <a:buNone/>
              <a:defRPr sz="2000" baseline="0">
                <a:latin typeface="Arial" charset="0"/>
                <a:ea typeface="Arial" charset="0"/>
                <a:cs typeface="Arial" charset="0"/>
              </a:defRPr>
            </a:lvl1pPr>
          </a:lstStyle>
          <a:p>
            <a:pPr lvl="0"/>
            <a:r>
              <a:rPr lang="de-DE" dirty="0"/>
              <a:t>Überschrift erste Zeile</a:t>
            </a:r>
          </a:p>
        </p:txBody>
      </p:sp>
      <p:sp>
        <p:nvSpPr>
          <p:cNvPr id="24" name="Textplatzhalter 16"/>
          <p:cNvSpPr>
            <a:spLocks noGrp="1"/>
          </p:cNvSpPr>
          <p:nvPr>
            <p:ph type="body" sz="quarter" idx="29" hasCustomPrompt="1"/>
          </p:nvPr>
        </p:nvSpPr>
        <p:spPr>
          <a:xfrm>
            <a:off x="251520" y="836712"/>
            <a:ext cx="8641084" cy="432048"/>
          </a:xfrm>
          <a:prstGeom prst="rect">
            <a:avLst/>
          </a:prstGeom>
        </p:spPr>
        <p:txBody>
          <a:bodyPr/>
          <a:lstStyle>
            <a:lvl1pPr marL="0" indent="0">
              <a:buNone/>
              <a:defRPr sz="2000" b="1" i="0">
                <a:latin typeface="Arial Black" charset="0"/>
                <a:ea typeface="Arial Black" charset="0"/>
                <a:cs typeface="Arial Black" charset="0"/>
              </a:defRPr>
            </a:lvl1pPr>
          </a:lstStyle>
          <a:p>
            <a:pPr lvl="0"/>
            <a:r>
              <a:rPr lang="de-DE" dirty="0"/>
              <a:t>Überschrift zweite Zeile</a:t>
            </a:r>
          </a:p>
        </p:txBody>
      </p:sp>
    </p:spTree>
    <p:extLst>
      <p:ext uri="{BB962C8B-B14F-4D97-AF65-F5344CB8AC3E}">
        <p14:creationId xmlns:p14="http://schemas.microsoft.com/office/powerpoint/2010/main" val="4289287340"/>
      </p:ext>
    </p:extLst>
  </p:cSld>
  <p:clrMapOvr>
    <a:masterClrMapping/>
  </p:clrMapOvr>
  <p:transition spd="med" advClick="0" advTm="5000">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fografik">
    <p:spTree>
      <p:nvGrpSpPr>
        <p:cNvPr id="1" name=""/>
        <p:cNvGrpSpPr/>
        <p:nvPr/>
      </p:nvGrpSpPr>
      <p:grpSpPr>
        <a:xfrm>
          <a:off x="0" y="0"/>
          <a:ext cx="0" cy="0"/>
          <a:chOff x="0" y="0"/>
          <a:chExt cx="0" cy="0"/>
        </a:xfrm>
      </p:grpSpPr>
      <p:sp>
        <p:nvSpPr>
          <p:cNvPr id="16" name="Rechteck 15"/>
          <p:cNvSpPr/>
          <p:nvPr userDrawn="1"/>
        </p:nvSpPr>
        <p:spPr>
          <a:xfrm>
            <a:off x="0" y="819472"/>
            <a:ext cx="9180512" cy="6038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5" name="Rechteck 64"/>
          <p:cNvSpPr/>
          <p:nvPr userDrawn="1"/>
        </p:nvSpPr>
        <p:spPr>
          <a:xfrm>
            <a:off x="728759" y="1150629"/>
            <a:ext cx="9144000" cy="6112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6" name="Rechteck 65"/>
          <p:cNvSpPr/>
          <p:nvPr userDrawn="1"/>
        </p:nvSpPr>
        <p:spPr>
          <a:xfrm>
            <a:off x="0" y="766886"/>
            <a:ext cx="616763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Rechteck 67"/>
          <p:cNvSpPr/>
          <p:nvPr userDrawn="1"/>
        </p:nvSpPr>
        <p:spPr>
          <a:xfrm>
            <a:off x="0" y="332656"/>
            <a:ext cx="616763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Textplatzhalter 16"/>
          <p:cNvSpPr>
            <a:spLocks noGrp="1"/>
          </p:cNvSpPr>
          <p:nvPr>
            <p:ph type="body" sz="quarter" idx="17" hasCustomPrompt="1"/>
          </p:nvPr>
        </p:nvSpPr>
        <p:spPr>
          <a:xfrm>
            <a:off x="251520" y="529035"/>
            <a:ext cx="5832475" cy="360263"/>
          </a:xfrm>
          <a:prstGeom prst="rect">
            <a:avLst/>
          </a:prstGeom>
        </p:spPr>
        <p:txBody>
          <a:bodyPr/>
          <a:lstStyle>
            <a:lvl1pPr marL="0" indent="0">
              <a:buNone/>
              <a:defRPr sz="2000" baseline="0">
                <a:latin typeface="Arial" charset="0"/>
                <a:ea typeface="Arial" charset="0"/>
                <a:cs typeface="Arial" charset="0"/>
              </a:defRPr>
            </a:lvl1pPr>
          </a:lstStyle>
          <a:p>
            <a:pPr lvl="0"/>
            <a:r>
              <a:rPr lang="de-DE" dirty="0"/>
              <a:t>Überschrift erste Zeile</a:t>
            </a:r>
          </a:p>
        </p:txBody>
      </p:sp>
      <p:sp>
        <p:nvSpPr>
          <p:cNvPr id="70" name="Textplatzhalter 16"/>
          <p:cNvSpPr>
            <a:spLocks noGrp="1"/>
          </p:cNvSpPr>
          <p:nvPr>
            <p:ph type="body" sz="quarter" idx="18" hasCustomPrompt="1"/>
          </p:nvPr>
        </p:nvSpPr>
        <p:spPr>
          <a:xfrm>
            <a:off x="251520" y="836712"/>
            <a:ext cx="8641084" cy="432048"/>
          </a:xfrm>
          <a:prstGeom prst="rect">
            <a:avLst/>
          </a:prstGeom>
        </p:spPr>
        <p:txBody>
          <a:bodyPr/>
          <a:lstStyle>
            <a:lvl1pPr marL="0" indent="0">
              <a:buNone/>
              <a:defRPr sz="2000" b="1" i="0">
                <a:latin typeface="Arial Black" charset="0"/>
                <a:ea typeface="Arial Black" charset="0"/>
                <a:cs typeface="Arial Black" charset="0"/>
              </a:defRPr>
            </a:lvl1pPr>
          </a:lstStyle>
          <a:p>
            <a:pPr lvl="0"/>
            <a:r>
              <a:rPr lang="de-DE" dirty="0"/>
              <a:t>Überschrift zweite Zeile</a:t>
            </a:r>
          </a:p>
        </p:txBody>
      </p:sp>
      <p:grpSp>
        <p:nvGrpSpPr>
          <p:cNvPr id="71" name="Gruppieren 12"/>
          <p:cNvGrpSpPr/>
          <p:nvPr userDrawn="1"/>
        </p:nvGrpSpPr>
        <p:grpSpPr>
          <a:xfrm>
            <a:off x="3345210" y="2367660"/>
            <a:ext cx="3603054" cy="1043879"/>
            <a:chOff x="3345210" y="2511676"/>
            <a:chExt cx="3603054" cy="1043879"/>
          </a:xfrm>
        </p:grpSpPr>
        <p:cxnSp>
          <p:nvCxnSpPr>
            <p:cNvPr id="72" name="Gerade Verbindung 71"/>
            <p:cNvCxnSpPr/>
            <p:nvPr/>
          </p:nvCxnSpPr>
          <p:spPr>
            <a:xfrm>
              <a:off x="3804256" y="2511676"/>
              <a:ext cx="3144008" cy="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73" name="Gerade Verbindung 72"/>
            <p:cNvCxnSpPr>
              <a:stCxn id="89" idx="0"/>
              <a:endCxn id="110" idx="1"/>
            </p:cNvCxnSpPr>
            <p:nvPr/>
          </p:nvCxnSpPr>
          <p:spPr>
            <a:xfrm flipV="1">
              <a:off x="3875880" y="2654462"/>
              <a:ext cx="3070077" cy="1551"/>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74" name="Gerade Verbindung 73"/>
            <p:cNvCxnSpPr>
              <a:stCxn id="88" idx="0"/>
            </p:cNvCxnSpPr>
            <p:nvPr/>
          </p:nvCxnSpPr>
          <p:spPr>
            <a:xfrm>
              <a:off x="3947888" y="2799708"/>
              <a:ext cx="3000376" cy="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75" name="Gerade Verbindung 74"/>
            <p:cNvCxnSpPr>
              <a:stCxn id="90" idx="2"/>
            </p:cNvCxnSpPr>
            <p:nvPr/>
          </p:nvCxnSpPr>
          <p:spPr>
            <a:xfrm>
              <a:off x="3345210" y="2970722"/>
              <a:ext cx="0" cy="584833"/>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76" name="Gerade Verbindung 75"/>
            <p:cNvCxnSpPr>
              <a:stCxn id="89" idx="2"/>
            </p:cNvCxnSpPr>
            <p:nvPr/>
          </p:nvCxnSpPr>
          <p:spPr>
            <a:xfrm>
              <a:off x="3489226" y="3042667"/>
              <a:ext cx="0" cy="512888"/>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77" name="Gerade Verbindung 76"/>
            <p:cNvCxnSpPr>
              <a:stCxn id="88" idx="2"/>
            </p:cNvCxnSpPr>
            <p:nvPr/>
          </p:nvCxnSpPr>
          <p:spPr>
            <a:xfrm>
              <a:off x="3633242" y="3114354"/>
              <a:ext cx="0" cy="441201"/>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sp>
          <p:nvSpPr>
            <p:cNvPr id="78" name="Bogen 77"/>
            <p:cNvSpPr/>
            <p:nvPr/>
          </p:nvSpPr>
          <p:spPr>
            <a:xfrm flipH="1">
              <a:off x="3633242" y="2799708"/>
              <a:ext cx="629292" cy="629292"/>
            </a:xfrm>
            <a:prstGeom prst="arc">
              <a:avLst/>
            </a:prstGeom>
            <a:ln w="38100">
              <a:solidFill>
                <a:srgbClr val="FFDD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9" name="Bogen 78"/>
            <p:cNvSpPr/>
            <p:nvPr/>
          </p:nvSpPr>
          <p:spPr>
            <a:xfrm flipH="1">
              <a:off x="3489226" y="2656013"/>
              <a:ext cx="773308" cy="773308"/>
            </a:xfrm>
            <a:prstGeom prst="arc">
              <a:avLst/>
            </a:prstGeom>
            <a:ln w="38100">
              <a:solidFill>
                <a:srgbClr val="FFDD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0" name="Bogen 79"/>
            <p:cNvSpPr/>
            <p:nvPr/>
          </p:nvSpPr>
          <p:spPr>
            <a:xfrm flipH="1">
              <a:off x="3345210" y="2511676"/>
              <a:ext cx="918092" cy="918092"/>
            </a:xfrm>
            <a:prstGeom prst="arc">
              <a:avLst/>
            </a:prstGeom>
            <a:ln w="38100">
              <a:solidFill>
                <a:srgbClr val="FFDD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grpSp>
        <p:nvGrpSpPr>
          <p:cNvPr id="81" name="Gruppieren 26"/>
          <p:cNvGrpSpPr/>
          <p:nvPr userDrawn="1"/>
        </p:nvGrpSpPr>
        <p:grpSpPr>
          <a:xfrm>
            <a:off x="5580112" y="2898651"/>
            <a:ext cx="288032" cy="1285529"/>
            <a:chOff x="5580112" y="2167955"/>
            <a:chExt cx="288032" cy="2160241"/>
          </a:xfrm>
        </p:grpSpPr>
        <p:cxnSp>
          <p:nvCxnSpPr>
            <p:cNvPr id="82" name="Gerade Verbindung 81"/>
            <p:cNvCxnSpPr/>
            <p:nvPr/>
          </p:nvCxnSpPr>
          <p:spPr>
            <a:xfrm>
              <a:off x="5580112" y="2167956"/>
              <a:ext cx="0" cy="216024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83" name="Gerade Verbindung 82"/>
            <p:cNvCxnSpPr/>
            <p:nvPr/>
          </p:nvCxnSpPr>
          <p:spPr>
            <a:xfrm>
              <a:off x="5724128" y="2167956"/>
              <a:ext cx="0" cy="216024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84" name="Gerade Verbindung 83"/>
            <p:cNvCxnSpPr/>
            <p:nvPr/>
          </p:nvCxnSpPr>
          <p:spPr>
            <a:xfrm>
              <a:off x="5868144" y="2167955"/>
              <a:ext cx="0" cy="2160241"/>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grpSp>
      <p:grpSp>
        <p:nvGrpSpPr>
          <p:cNvPr id="85" name="Gruppieren 30"/>
          <p:cNvGrpSpPr/>
          <p:nvPr userDrawn="1"/>
        </p:nvGrpSpPr>
        <p:grpSpPr>
          <a:xfrm>
            <a:off x="1086503" y="2852935"/>
            <a:ext cx="288032" cy="2160241"/>
            <a:chOff x="1086503" y="2996951"/>
            <a:chExt cx="288032" cy="2160241"/>
          </a:xfrm>
        </p:grpSpPr>
        <p:cxnSp>
          <p:nvCxnSpPr>
            <p:cNvPr id="86" name="Gerade Verbindung 85"/>
            <p:cNvCxnSpPr/>
            <p:nvPr/>
          </p:nvCxnSpPr>
          <p:spPr>
            <a:xfrm>
              <a:off x="1086503" y="2996952"/>
              <a:ext cx="0" cy="216024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87" name="Gerade Verbindung 86"/>
            <p:cNvCxnSpPr/>
            <p:nvPr/>
          </p:nvCxnSpPr>
          <p:spPr>
            <a:xfrm>
              <a:off x="1230519" y="2996952"/>
              <a:ext cx="0" cy="216024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88" name="Gerade Verbindung 87"/>
            <p:cNvCxnSpPr/>
            <p:nvPr/>
          </p:nvCxnSpPr>
          <p:spPr>
            <a:xfrm>
              <a:off x="1374535" y="2996951"/>
              <a:ext cx="0" cy="2160241"/>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grpSp>
      <p:grpSp>
        <p:nvGrpSpPr>
          <p:cNvPr id="89" name="Gruppieren 34"/>
          <p:cNvGrpSpPr/>
          <p:nvPr userDrawn="1"/>
        </p:nvGrpSpPr>
        <p:grpSpPr>
          <a:xfrm>
            <a:off x="2202627" y="3808141"/>
            <a:ext cx="4745637" cy="288032"/>
            <a:chOff x="2202627" y="3952157"/>
            <a:chExt cx="4745637" cy="288032"/>
          </a:xfrm>
        </p:grpSpPr>
        <p:cxnSp>
          <p:nvCxnSpPr>
            <p:cNvPr id="90" name="Gerade Verbindung 89"/>
            <p:cNvCxnSpPr/>
            <p:nvPr/>
          </p:nvCxnSpPr>
          <p:spPr>
            <a:xfrm>
              <a:off x="2202627" y="3952157"/>
              <a:ext cx="4745637" cy="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91" name="Gerade Verbindung 90"/>
            <p:cNvCxnSpPr>
              <a:stCxn id="108" idx="3"/>
              <a:endCxn id="112" idx="1"/>
            </p:cNvCxnSpPr>
            <p:nvPr/>
          </p:nvCxnSpPr>
          <p:spPr>
            <a:xfrm flipV="1">
              <a:off x="2209448" y="4085481"/>
              <a:ext cx="4738816" cy="1142"/>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92" name="Gerade Verbindung 91"/>
            <p:cNvCxnSpPr/>
            <p:nvPr/>
          </p:nvCxnSpPr>
          <p:spPr>
            <a:xfrm>
              <a:off x="2202627" y="4240189"/>
              <a:ext cx="4745637" cy="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grpSp>
      <p:grpSp>
        <p:nvGrpSpPr>
          <p:cNvPr id="93" name="Gruppieren 38"/>
          <p:cNvGrpSpPr/>
          <p:nvPr userDrawn="1"/>
        </p:nvGrpSpPr>
        <p:grpSpPr>
          <a:xfrm>
            <a:off x="0" y="2367981"/>
            <a:ext cx="827584" cy="288032"/>
            <a:chOff x="14139" y="2511997"/>
            <a:chExt cx="827584" cy="288032"/>
          </a:xfrm>
        </p:grpSpPr>
        <p:cxnSp>
          <p:nvCxnSpPr>
            <p:cNvPr id="94" name="Gerade Verbindung 93"/>
            <p:cNvCxnSpPr/>
            <p:nvPr/>
          </p:nvCxnSpPr>
          <p:spPr>
            <a:xfrm>
              <a:off x="14139" y="2511997"/>
              <a:ext cx="827584" cy="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95" name="Gerade Verbindung 94"/>
            <p:cNvCxnSpPr/>
            <p:nvPr/>
          </p:nvCxnSpPr>
          <p:spPr>
            <a:xfrm>
              <a:off x="14139" y="2656460"/>
              <a:ext cx="827584" cy="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96" name="Gerade Verbindung 95"/>
            <p:cNvCxnSpPr/>
            <p:nvPr/>
          </p:nvCxnSpPr>
          <p:spPr>
            <a:xfrm>
              <a:off x="14139" y="2800029"/>
              <a:ext cx="827584" cy="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grpSp>
      <p:sp>
        <p:nvSpPr>
          <p:cNvPr id="97" name="Rechteck 96"/>
          <p:cNvSpPr/>
          <p:nvPr userDrawn="1"/>
        </p:nvSpPr>
        <p:spPr>
          <a:xfrm>
            <a:off x="267861" y="1916832"/>
            <a:ext cx="1944216" cy="117122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400" b="1" i="0" dirty="0">
                <a:solidFill>
                  <a:schemeClr val="tx1"/>
                </a:solidFill>
                <a:latin typeface="Arial Black" charset="0"/>
                <a:ea typeface="Arial Black" charset="0"/>
                <a:cs typeface="Arial Black" charset="0"/>
              </a:rPr>
              <a:t>Ausbildung</a:t>
            </a:r>
          </a:p>
        </p:txBody>
      </p:sp>
      <p:sp>
        <p:nvSpPr>
          <p:cNvPr id="98" name="Rectangle 5"/>
          <p:cNvSpPr>
            <a:spLocks noChangeArrowheads="1"/>
          </p:cNvSpPr>
          <p:nvPr userDrawn="1"/>
        </p:nvSpPr>
        <p:spPr bwMode="auto">
          <a:xfrm>
            <a:off x="265232" y="3356992"/>
            <a:ext cx="1944216" cy="1171229"/>
          </a:xfrm>
          <a:prstGeom prst="rect">
            <a:avLst/>
          </a:prstGeom>
          <a:solidFill>
            <a:srgbClr val="FFDD00"/>
          </a:solidFill>
          <a:ln w="9525">
            <a:noFill/>
            <a:miter lim="800000"/>
            <a:headEnd/>
            <a:tailEnd/>
          </a:ln>
          <a:effectLst/>
        </p:spPr>
        <p:txBody>
          <a:bodyPr wrap="none" lIns="90000" tIns="46800" rIns="90000" bIns="46800" anchor="ctr"/>
          <a:lstStyle/>
          <a:p>
            <a:pPr>
              <a:defRPr/>
            </a:pPr>
            <a:r>
              <a:rPr lang="de-DE" sz="1400" b="1" i="0" dirty="0">
                <a:latin typeface="Arial Black" charset="0"/>
                <a:ea typeface="Arial Black" charset="0"/>
                <a:cs typeface="Arial Black" charset="0"/>
              </a:rPr>
              <a:t>Angestellte(r)</a:t>
            </a:r>
            <a:br>
              <a:rPr lang="de-DE" sz="1400" b="1" i="0" dirty="0">
                <a:latin typeface="Arial Black" charset="0"/>
                <a:ea typeface="Arial Black" charset="0"/>
                <a:cs typeface="Arial Black" charset="0"/>
              </a:rPr>
            </a:br>
            <a:r>
              <a:rPr lang="de-DE" sz="1400" b="1" i="0" dirty="0">
                <a:latin typeface="Arial Black" charset="0"/>
                <a:ea typeface="Arial Black" charset="0"/>
                <a:cs typeface="Arial Black" charset="0"/>
              </a:rPr>
              <a:t>Fachmann/-frau </a:t>
            </a:r>
          </a:p>
          <a:p>
            <a:pPr>
              <a:defRPr/>
            </a:pPr>
            <a:r>
              <a:rPr lang="de-DE" sz="1400" b="1" i="0" dirty="0">
                <a:latin typeface="Arial Black" charset="0"/>
                <a:ea typeface="Arial Black" charset="0"/>
                <a:cs typeface="Arial Black" charset="0"/>
              </a:rPr>
              <a:t>im E-Handwerk</a:t>
            </a:r>
          </a:p>
        </p:txBody>
      </p:sp>
      <p:sp>
        <p:nvSpPr>
          <p:cNvPr id="99" name="Rectangle 5"/>
          <p:cNvSpPr>
            <a:spLocks noChangeArrowheads="1"/>
          </p:cNvSpPr>
          <p:nvPr userDrawn="1"/>
        </p:nvSpPr>
        <p:spPr bwMode="auto">
          <a:xfrm>
            <a:off x="2497907" y="3356992"/>
            <a:ext cx="1944216" cy="1171229"/>
          </a:xfrm>
          <a:prstGeom prst="rect">
            <a:avLst/>
          </a:prstGeom>
          <a:solidFill>
            <a:srgbClr val="FFDD00"/>
          </a:solidFill>
          <a:ln w="9525">
            <a:noFill/>
            <a:miter lim="800000"/>
            <a:headEnd/>
            <a:tailEnd/>
          </a:ln>
          <a:effectLst/>
        </p:spPr>
        <p:txBody>
          <a:bodyPr wrap="none" lIns="90000" tIns="46800" rIns="90000" bIns="46800" anchor="ctr"/>
          <a:lstStyle/>
          <a:p>
            <a:r>
              <a:rPr lang="de-DE" sz="1400" b="1" i="0" dirty="0">
                <a:latin typeface="Arial Black" charset="0"/>
                <a:ea typeface="Arial Black" charset="0"/>
                <a:cs typeface="Arial Black" charset="0"/>
              </a:rPr>
              <a:t>Meister/-in im</a:t>
            </a:r>
            <a:br>
              <a:rPr lang="de-DE" sz="1400" b="1" i="0" dirty="0">
                <a:latin typeface="Arial Black" charset="0"/>
                <a:ea typeface="Arial Black" charset="0"/>
                <a:cs typeface="Arial Black" charset="0"/>
              </a:rPr>
            </a:br>
            <a:r>
              <a:rPr lang="de-DE" sz="1400" b="1" i="0" dirty="0">
                <a:latin typeface="Arial Black" charset="0"/>
                <a:ea typeface="Arial Black" charset="0"/>
                <a:cs typeface="Arial Black" charset="0"/>
              </a:rPr>
              <a:t>E-Handwerk</a:t>
            </a:r>
          </a:p>
        </p:txBody>
      </p:sp>
      <p:sp>
        <p:nvSpPr>
          <p:cNvPr id="100" name="Rectangle 5"/>
          <p:cNvSpPr>
            <a:spLocks noChangeArrowheads="1"/>
          </p:cNvSpPr>
          <p:nvPr userDrawn="1"/>
        </p:nvSpPr>
        <p:spPr bwMode="auto">
          <a:xfrm>
            <a:off x="6945957" y="1916832"/>
            <a:ext cx="1946523" cy="1187228"/>
          </a:xfrm>
          <a:prstGeom prst="rect">
            <a:avLst/>
          </a:prstGeom>
          <a:solidFill>
            <a:srgbClr val="FF4542"/>
          </a:solidFill>
          <a:ln w="9525">
            <a:noFill/>
            <a:miter lim="800000"/>
            <a:headEnd/>
            <a:tailEnd/>
          </a:ln>
          <a:effectLst/>
        </p:spPr>
        <p:txBody>
          <a:bodyPr wrap="none" lIns="90000" tIns="46800" rIns="90000" bIns="46800" anchor="ctr"/>
          <a:lstStyle/>
          <a:p>
            <a:r>
              <a:rPr lang="de-DE" sz="1400" b="1" i="0" dirty="0">
                <a:solidFill>
                  <a:schemeClr val="bg1"/>
                </a:solidFill>
                <a:latin typeface="Arial Black" charset="0"/>
                <a:ea typeface="Arial Black" charset="0"/>
                <a:cs typeface="Arial Black" charset="0"/>
              </a:rPr>
              <a:t>Eigenes </a:t>
            </a:r>
          </a:p>
          <a:p>
            <a:r>
              <a:rPr lang="de-DE" sz="1400" b="1" i="0" dirty="0">
                <a:solidFill>
                  <a:schemeClr val="bg1"/>
                </a:solidFill>
                <a:latin typeface="Arial Black" charset="0"/>
                <a:ea typeface="Arial Black" charset="0"/>
                <a:cs typeface="Arial Black" charset="0"/>
              </a:rPr>
              <a:t>Unternehmen</a:t>
            </a:r>
          </a:p>
        </p:txBody>
      </p:sp>
      <p:sp>
        <p:nvSpPr>
          <p:cNvPr id="102" name="Rectangle 5"/>
          <p:cNvSpPr>
            <a:spLocks noChangeArrowheads="1"/>
          </p:cNvSpPr>
          <p:nvPr userDrawn="1"/>
        </p:nvSpPr>
        <p:spPr bwMode="auto">
          <a:xfrm>
            <a:off x="6948264" y="3355850"/>
            <a:ext cx="1944216" cy="1171229"/>
          </a:xfrm>
          <a:prstGeom prst="rect">
            <a:avLst/>
          </a:prstGeom>
          <a:solidFill>
            <a:srgbClr val="FF4542"/>
          </a:solidFill>
          <a:ln w="9525">
            <a:noFill/>
            <a:miter lim="800000"/>
            <a:headEnd/>
            <a:tailEnd/>
          </a:ln>
          <a:effectLst/>
        </p:spPr>
        <p:txBody>
          <a:bodyPr wrap="none" lIns="90000" tIns="46800" rIns="90000" bIns="46800" anchor="ctr"/>
          <a:lstStyle/>
          <a:p>
            <a:r>
              <a:rPr lang="de-DE" sz="1400" b="1" i="0" dirty="0">
                <a:solidFill>
                  <a:schemeClr val="bg1"/>
                </a:solidFill>
                <a:latin typeface="Arial Black" charset="0"/>
                <a:ea typeface="Arial Black" charset="0"/>
                <a:cs typeface="Arial Black" charset="0"/>
              </a:rPr>
              <a:t>(internationale)</a:t>
            </a:r>
          </a:p>
          <a:p>
            <a:r>
              <a:rPr lang="de-DE" sz="1400" b="1" i="0" dirty="0">
                <a:solidFill>
                  <a:schemeClr val="bg1"/>
                </a:solidFill>
                <a:latin typeface="Arial Black" charset="0"/>
                <a:ea typeface="Arial Black" charset="0"/>
                <a:cs typeface="Arial Black" charset="0"/>
              </a:rPr>
              <a:t>Expertenkarriere</a:t>
            </a:r>
          </a:p>
          <a:p>
            <a:r>
              <a:rPr lang="de-DE" sz="1400" b="1" i="0" dirty="0">
                <a:solidFill>
                  <a:schemeClr val="bg1"/>
                </a:solidFill>
                <a:latin typeface="Arial Black" charset="0"/>
                <a:ea typeface="Arial Black" charset="0"/>
                <a:cs typeface="Arial Black" charset="0"/>
              </a:rPr>
              <a:t>als Angestellte/-r</a:t>
            </a:r>
          </a:p>
        </p:txBody>
      </p:sp>
      <p:sp>
        <p:nvSpPr>
          <p:cNvPr id="103" name="Rectangle 5"/>
          <p:cNvSpPr>
            <a:spLocks noChangeArrowheads="1"/>
          </p:cNvSpPr>
          <p:nvPr userDrawn="1"/>
        </p:nvSpPr>
        <p:spPr bwMode="auto">
          <a:xfrm>
            <a:off x="4730155" y="3356991"/>
            <a:ext cx="1944216" cy="1171231"/>
          </a:xfrm>
          <a:prstGeom prst="rect">
            <a:avLst/>
          </a:prstGeom>
          <a:solidFill>
            <a:schemeClr val="bg1">
              <a:lumMod val="85000"/>
            </a:schemeClr>
          </a:solidFill>
          <a:ln>
            <a:noFill/>
          </a:ln>
        </p:spPr>
        <p:txBody>
          <a:bodyPr wrap="none" lIns="90000" tIns="46800" rIns="90000" bIns="468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de-DE" altLang="de-DE" sz="1200" b="0" i="0" kern="0" dirty="0">
                <a:solidFill>
                  <a:schemeClr val="tx1">
                    <a:lumMod val="75000"/>
                    <a:lumOff val="25000"/>
                  </a:schemeClr>
                </a:solidFill>
                <a:latin typeface="Arial" charset="0"/>
                <a:ea typeface="Arial" charset="0"/>
                <a:cs typeface="Arial" charset="0"/>
              </a:rPr>
              <a:t>Naturwissenschaftliches</a:t>
            </a:r>
          </a:p>
          <a:p>
            <a:pPr eaLnBrk="1" hangingPunct="1">
              <a:defRPr/>
            </a:pPr>
            <a:r>
              <a:rPr lang="de-DE" altLang="de-DE" sz="1200" b="0" i="0" kern="0" dirty="0">
                <a:solidFill>
                  <a:schemeClr val="tx1">
                    <a:lumMod val="75000"/>
                    <a:lumOff val="25000"/>
                  </a:schemeClr>
                </a:solidFill>
                <a:latin typeface="Arial" charset="0"/>
                <a:ea typeface="Arial" charset="0"/>
                <a:cs typeface="Arial" charset="0"/>
              </a:rPr>
              <a:t>oder kaufmännisches</a:t>
            </a:r>
          </a:p>
          <a:p>
            <a:pPr eaLnBrk="1" hangingPunct="1">
              <a:defRPr/>
            </a:pPr>
            <a:r>
              <a:rPr lang="de-DE" altLang="de-DE" sz="1200" b="0" i="0" kern="0" dirty="0">
                <a:solidFill>
                  <a:schemeClr val="tx1">
                    <a:lumMod val="75000"/>
                    <a:lumOff val="25000"/>
                  </a:schemeClr>
                </a:solidFill>
                <a:latin typeface="Arial" charset="0"/>
                <a:ea typeface="Arial" charset="0"/>
                <a:cs typeface="Arial" charset="0"/>
              </a:rPr>
              <a:t>Studium</a:t>
            </a:r>
          </a:p>
        </p:txBody>
      </p:sp>
      <p:sp>
        <p:nvSpPr>
          <p:cNvPr id="104" name="Rectangle 5"/>
          <p:cNvSpPr>
            <a:spLocks noChangeArrowheads="1"/>
          </p:cNvSpPr>
          <p:nvPr userDrawn="1"/>
        </p:nvSpPr>
        <p:spPr bwMode="auto">
          <a:xfrm>
            <a:off x="258411" y="4797152"/>
            <a:ext cx="1944216" cy="1171229"/>
          </a:xfrm>
          <a:prstGeom prst="rect">
            <a:avLst/>
          </a:prstGeom>
          <a:solidFill>
            <a:schemeClr val="bg1">
              <a:lumMod val="85000"/>
            </a:schemeClr>
          </a:solidFill>
          <a:ln>
            <a:noFill/>
          </a:ln>
        </p:spPr>
        <p:txBody>
          <a:bodyPr wrap="none" lIns="90000" tIns="46800" rIns="90000" bIns="46800" anchor="ctr"/>
          <a:lstStyle/>
          <a:p>
            <a:r>
              <a:rPr lang="de-DE" altLang="de-DE" sz="1200" b="0" i="1" kern="0" dirty="0">
                <a:solidFill>
                  <a:schemeClr val="tx1">
                    <a:lumMod val="75000"/>
                    <a:lumOff val="25000"/>
                  </a:schemeClr>
                </a:solidFill>
                <a:latin typeface="Arial" charset="0"/>
                <a:ea typeface="Arial" charset="0"/>
                <a:cs typeface="Arial" charset="0"/>
              </a:rPr>
              <a:t>Gewerblich-technische</a:t>
            </a:r>
          </a:p>
          <a:p>
            <a:r>
              <a:rPr lang="de-DE" altLang="de-DE" sz="1200" b="0" i="1" kern="0" dirty="0">
                <a:solidFill>
                  <a:schemeClr val="tx1">
                    <a:lumMod val="75000"/>
                    <a:lumOff val="25000"/>
                  </a:schemeClr>
                </a:solidFill>
                <a:latin typeface="Arial" charset="0"/>
                <a:ea typeface="Arial" charset="0"/>
                <a:cs typeface="Arial" charset="0"/>
              </a:rPr>
              <a:t>Weiterbildungen</a:t>
            </a:r>
          </a:p>
          <a:p>
            <a:endParaRPr lang="de-DE" altLang="de-DE" sz="1200" b="0" i="1" kern="0" dirty="0">
              <a:solidFill>
                <a:schemeClr val="tx1">
                  <a:lumMod val="75000"/>
                  <a:lumOff val="25000"/>
                </a:schemeClr>
              </a:solidFill>
              <a:latin typeface="Arial" charset="0"/>
              <a:ea typeface="Arial" charset="0"/>
              <a:cs typeface="Arial" charset="0"/>
            </a:endParaRPr>
          </a:p>
          <a:p>
            <a:r>
              <a:rPr lang="de-DE" altLang="de-DE" sz="1200" b="0" i="1" kern="0" dirty="0">
                <a:solidFill>
                  <a:schemeClr val="tx1">
                    <a:lumMod val="75000"/>
                    <a:lumOff val="25000"/>
                  </a:schemeClr>
                </a:solidFill>
                <a:latin typeface="Arial" charset="0"/>
                <a:ea typeface="Arial" charset="0"/>
                <a:cs typeface="Arial" charset="0"/>
              </a:rPr>
              <a:t>Kaufmännische Fort- und </a:t>
            </a:r>
          </a:p>
          <a:p>
            <a:r>
              <a:rPr lang="de-DE" altLang="de-DE" sz="1200" b="0" i="1" kern="0" dirty="0">
                <a:solidFill>
                  <a:schemeClr val="tx1">
                    <a:lumMod val="75000"/>
                    <a:lumOff val="25000"/>
                  </a:schemeClr>
                </a:solidFill>
                <a:latin typeface="Arial" charset="0"/>
                <a:ea typeface="Arial" charset="0"/>
                <a:cs typeface="Arial" charset="0"/>
              </a:rPr>
              <a:t>Weiterbildungen</a:t>
            </a:r>
          </a:p>
        </p:txBody>
      </p:sp>
      <p:grpSp>
        <p:nvGrpSpPr>
          <p:cNvPr id="105" name="Gruppieren 50"/>
          <p:cNvGrpSpPr/>
          <p:nvPr userDrawn="1"/>
        </p:nvGrpSpPr>
        <p:grpSpPr>
          <a:xfrm flipV="1">
            <a:off x="3345210" y="4527079"/>
            <a:ext cx="3603054" cy="1043879"/>
            <a:chOff x="3345210" y="2511676"/>
            <a:chExt cx="3603054" cy="1043879"/>
          </a:xfrm>
        </p:grpSpPr>
        <p:cxnSp>
          <p:nvCxnSpPr>
            <p:cNvPr id="106" name="Gerade Verbindung 105"/>
            <p:cNvCxnSpPr/>
            <p:nvPr/>
          </p:nvCxnSpPr>
          <p:spPr>
            <a:xfrm>
              <a:off x="3804256" y="2511676"/>
              <a:ext cx="3144008" cy="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107" name="Gerade Verbindung 106"/>
            <p:cNvCxnSpPr/>
            <p:nvPr/>
          </p:nvCxnSpPr>
          <p:spPr>
            <a:xfrm flipV="1">
              <a:off x="3875880" y="2654462"/>
              <a:ext cx="3070077" cy="1551"/>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108" name="Gerade Verbindung 107"/>
            <p:cNvCxnSpPr/>
            <p:nvPr/>
          </p:nvCxnSpPr>
          <p:spPr>
            <a:xfrm>
              <a:off x="3947888" y="2799708"/>
              <a:ext cx="3000376" cy="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109" name="Gerade Verbindung 108"/>
            <p:cNvCxnSpPr/>
            <p:nvPr/>
          </p:nvCxnSpPr>
          <p:spPr>
            <a:xfrm>
              <a:off x="3345210" y="2970722"/>
              <a:ext cx="0" cy="584833"/>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110" name="Gerade Verbindung 109"/>
            <p:cNvCxnSpPr/>
            <p:nvPr/>
          </p:nvCxnSpPr>
          <p:spPr>
            <a:xfrm>
              <a:off x="3489226" y="3042667"/>
              <a:ext cx="0" cy="512888"/>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111" name="Gerade Verbindung 110"/>
            <p:cNvCxnSpPr/>
            <p:nvPr/>
          </p:nvCxnSpPr>
          <p:spPr>
            <a:xfrm>
              <a:off x="3633242" y="3114354"/>
              <a:ext cx="0" cy="441201"/>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sp>
          <p:nvSpPr>
            <p:cNvPr id="112" name="Bogen 111"/>
            <p:cNvSpPr/>
            <p:nvPr/>
          </p:nvSpPr>
          <p:spPr>
            <a:xfrm flipH="1">
              <a:off x="3633242" y="2799708"/>
              <a:ext cx="629292" cy="629292"/>
            </a:xfrm>
            <a:prstGeom prst="arc">
              <a:avLst/>
            </a:prstGeom>
            <a:ln w="38100">
              <a:solidFill>
                <a:srgbClr val="FFDD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13" name="Bogen 112"/>
            <p:cNvSpPr/>
            <p:nvPr/>
          </p:nvSpPr>
          <p:spPr>
            <a:xfrm flipH="1">
              <a:off x="3489226" y="2656013"/>
              <a:ext cx="773308" cy="773308"/>
            </a:xfrm>
            <a:prstGeom prst="arc">
              <a:avLst/>
            </a:prstGeom>
            <a:ln w="38100">
              <a:solidFill>
                <a:srgbClr val="FFDD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14" name="Bogen 113"/>
            <p:cNvSpPr/>
            <p:nvPr/>
          </p:nvSpPr>
          <p:spPr>
            <a:xfrm flipH="1">
              <a:off x="3345210" y="2511676"/>
              <a:ext cx="918092" cy="918092"/>
            </a:xfrm>
            <a:prstGeom prst="arc">
              <a:avLst/>
            </a:prstGeom>
            <a:ln w="38100">
              <a:solidFill>
                <a:srgbClr val="FFDD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sp>
        <p:nvSpPr>
          <p:cNvPr id="115" name="Bogen 114"/>
          <p:cNvSpPr/>
          <p:nvPr userDrawn="1"/>
        </p:nvSpPr>
        <p:spPr>
          <a:xfrm flipH="1">
            <a:off x="5580112" y="2656013"/>
            <a:ext cx="360040" cy="567161"/>
          </a:xfrm>
          <a:prstGeom prst="arc">
            <a:avLst/>
          </a:prstGeom>
          <a:ln w="38100">
            <a:solidFill>
              <a:srgbClr val="FFDC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16" name="Bogen 115"/>
          <p:cNvSpPr/>
          <p:nvPr userDrawn="1"/>
        </p:nvSpPr>
        <p:spPr>
          <a:xfrm flipH="1">
            <a:off x="5724490" y="2655691"/>
            <a:ext cx="360040" cy="567161"/>
          </a:xfrm>
          <a:prstGeom prst="arc">
            <a:avLst/>
          </a:prstGeom>
          <a:ln w="38100">
            <a:solidFill>
              <a:srgbClr val="FFDC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17" name="Bogen 116"/>
          <p:cNvSpPr/>
          <p:nvPr userDrawn="1"/>
        </p:nvSpPr>
        <p:spPr>
          <a:xfrm flipH="1">
            <a:off x="5868141" y="2654424"/>
            <a:ext cx="341261" cy="580995"/>
          </a:xfrm>
          <a:prstGeom prst="arc">
            <a:avLst/>
          </a:prstGeom>
          <a:ln w="38100">
            <a:solidFill>
              <a:srgbClr val="FFDC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5" name="Textfeld 54"/>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b="0" i="0" smtClean="0">
                <a:latin typeface="Arial" charset="0"/>
                <a:ea typeface="Arial" charset="0"/>
                <a:cs typeface="Arial" charset="0"/>
              </a:rPr>
              <a:pPr/>
              <a:t>‹Nr.›</a:t>
            </a:fld>
            <a:endParaRPr lang="de-DE" sz="1000" b="0" i="0" dirty="0">
              <a:latin typeface="Arial" charset="0"/>
              <a:ea typeface="Arial" charset="0"/>
              <a:cs typeface="Arial" charset="0"/>
            </a:endParaRPr>
          </a:p>
        </p:txBody>
      </p:sp>
      <p:sp>
        <p:nvSpPr>
          <p:cNvPr id="101" name="Rectangle 5"/>
          <p:cNvSpPr>
            <a:spLocks noChangeArrowheads="1"/>
          </p:cNvSpPr>
          <p:nvPr userDrawn="1"/>
        </p:nvSpPr>
        <p:spPr bwMode="auto">
          <a:xfrm>
            <a:off x="6945372" y="4797152"/>
            <a:ext cx="1944216" cy="1171229"/>
          </a:xfrm>
          <a:prstGeom prst="rect">
            <a:avLst/>
          </a:prstGeom>
          <a:solidFill>
            <a:srgbClr val="FF4542"/>
          </a:solidFill>
          <a:ln w="9525">
            <a:noFill/>
            <a:miter lim="800000"/>
            <a:headEnd/>
            <a:tailEnd/>
          </a:ln>
          <a:effectLst/>
        </p:spPr>
        <p:txBody>
          <a:bodyPr wrap="none" lIns="90000" tIns="46800" rIns="90000" bIns="46800" anchor="ctr"/>
          <a:lstStyle/>
          <a:p>
            <a:r>
              <a:rPr lang="de-DE" sz="1400" b="1" i="0" dirty="0">
                <a:solidFill>
                  <a:schemeClr val="bg1"/>
                </a:solidFill>
                <a:latin typeface="Arial Black" charset="0"/>
                <a:ea typeface="Arial Black" charset="0"/>
                <a:cs typeface="Arial Black" charset="0"/>
              </a:rPr>
              <a:t>Gefragte(r)</a:t>
            </a:r>
          </a:p>
          <a:p>
            <a:r>
              <a:rPr lang="de-DE" sz="1400" b="1" i="0" dirty="0">
                <a:solidFill>
                  <a:schemeClr val="bg1"/>
                </a:solidFill>
                <a:latin typeface="Arial Black" charset="0"/>
                <a:ea typeface="Arial Black" charset="0"/>
                <a:cs typeface="Arial Black" charset="0"/>
              </a:rPr>
              <a:t>Experte/-in im</a:t>
            </a:r>
          </a:p>
          <a:p>
            <a:r>
              <a:rPr lang="de-DE" sz="1400" b="1" i="0" dirty="0">
                <a:solidFill>
                  <a:schemeClr val="bg1"/>
                </a:solidFill>
                <a:latin typeface="Arial Black" charset="0"/>
                <a:ea typeface="Arial Black" charset="0"/>
                <a:cs typeface="Arial Black" charset="0"/>
              </a:rPr>
              <a:t>E-Handwerk</a:t>
            </a:r>
          </a:p>
        </p:txBody>
      </p:sp>
    </p:spTree>
    <p:extLst>
      <p:ext uri="{BB962C8B-B14F-4D97-AF65-F5344CB8AC3E}">
        <p14:creationId xmlns:p14="http://schemas.microsoft.com/office/powerpoint/2010/main" val="4141445137"/>
      </p:ext>
    </p:extLst>
  </p:cSld>
  <p:clrMapOvr>
    <a:masterClrMapping/>
  </p:clrMapOvr>
  <p:transition spd="med" advClick="0" advTm="5000">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Infografik">
    <p:spTree>
      <p:nvGrpSpPr>
        <p:cNvPr id="1" name=""/>
        <p:cNvGrpSpPr/>
        <p:nvPr/>
      </p:nvGrpSpPr>
      <p:grpSpPr>
        <a:xfrm>
          <a:off x="0" y="0"/>
          <a:ext cx="0" cy="0"/>
          <a:chOff x="0" y="0"/>
          <a:chExt cx="0" cy="0"/>
        </a:xfrm>
      </p:grpSpPr>
      <p:sp>
        <p:nvSpPr>
          <p:cNvPr id="16" name="Rechteck 15"/>
          <p:cNvSpPr/>
          <p:nvPr userDrawn="1"/>
        </p:nvSpPr>
        <p:spPr>
          <a:xfrm>
            <a:off x="0" y="819472"/>
            <a:ext cx="9180512" cy="6038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6" name="Rechteck 65"/>
          <p:cNvSpPr/>
          <p:nvPr userDrawn="1"/>
        </p:nvSpPr>
        <p:spPr>
          <a:xfrm>
            <a:off x="0" y="766886"/>
            <a:ext cx="616763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Rechteck 67"/>
          <p:cNvSpPr/>
          <p:nvPr userDrawn="1"/>
        </p:nvSpPr>
        <p:spPr>
          <a:xfrm>
            <a:off x="0" y="332656"/>
            <a:ext cx="616763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Textplatzhalter 16"/>
          <p:cNvSpPr>
            <a:spLocks noGrp="1"/>
          </p:cNvSpPr>
          <p:nvPr>
            <p:ph type="body" sz="quarter" idx="17" hasCustomPrompt="1"/>
          </p:nvPr>
        </p:nvSpPr>
        <p:spPr>
          <a:xfrm>
            <a:off x="251520" y="529035"/>
            <a:ext cx="5832475" cy="360263"/>
          </a:xfrm>
          <a:prstGeom prst="rect">
            <a:avLst/>
          </a:prstGeom>
        </p:spPr>
        <p:txBody>
          <a:bodyPr/>
          <a:lstStyle>
            <a:lvl1pPr marL="0" indent="0">
              <a:buNone/>
              <a:defRPr sz="2000" baseline="0">
                <a:latin typeface="Arial" charset="0"/>
                <a:ea typeface="Arial" charset="0"/>
                <a:cs typeface="Arial" charset="0"/>
              </a:defRPr>
            </a:lvl1pPr>
          </a:lstStyle>
          <a:p>
            <a:pPr lvl="0"/>
            <a:r>
              <a:rPr lang="de-DE" dirty="0"/>
              <a:t>Überschrift erste Zeile</a:t>
            </a:r>
          </a:p>
        </p:txBody>
      </p:sp>
      <p:sp>
        <p:nvSpPr>
          <p:cNvPr id="70" name="Textplatzhalter 16"/>
          <p:cNvSpPr>
            <a:spLocks noGrp="1"/>
          </p:cNvSpPr>
          <p:nvPr>
            <p:ph type="body" sz="quarter" idx="18" hasCustomPrompt="1"/>
          </p:nvPr>
        </p:nvSpPr>
        <p:spPr>
          <a:xfrm>
            <a:off x="251520" y="836712"/>
            <a:ext cx="8641084" cy="432048"/>
          </a:xfrm>
          <a:prstGeom prst="rect">
            <a:avLst/>
          </a:prstGeom>
        </p:spPr>
        <p:txBody>
          <a:bodyPr/>
          <a:lstStyle>
            <a:lvl1pPr marL="0" indent="0">
              <a:buNone/>
              <a:defRPr sz="2000" b="1" i="0">
                <a:latin typeface="Arial Black" charset="0"/>
                <a:ea typeface="Arial Black" charset="0"/>
                <a:cs typeface="Arial Black" charset="0"/>
              </a:defRPr>
            </a:lvl1pPr>
          </a:lstStyle>
          <a:p>
            <a:pPr lvl="0"/>
            <a:r>
              <a:rPr lang="de-DE" dirty="0"/>
              <a:t>Überschrift zweite Zeile</a:t>
            </a:r>
          </a:p>
        </p:txBody>
      </p:sp>
      <p:sp>
        <p:nvSpPr>
          <p:cNvPr id="55" name="Textfeld 54"/>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b="0" i="0" smtClean="0">
                <a:latin typeface="Arial" charset="0"/>
                <a:ea typeface="Arial" charset="0"/>
                <a:cs typeface="Arial" charset="0"/>
              </a:rPr>
              <a:pPr/>
              <a:t>‹Nr.›</a:t>
            </a:fld>
            <a:endParaRPr lang="de-DE" sz="1000" b="0" i="0" dirty="0">
              <a:latin typeface="Arial" charset="0"/>
              <a:ea typeface="Arial" charset="0"/>
              <a:cs typeface="Arial" charset="0"/>
            </a:endParaRPr>
          </a:p>
        </p:txBody>
      </p:sp>
      <p:pic>
        <p:nvPicPr>
          <p:cNvPr id="2" name="Bild 1" descr="Meister-Grafik.pd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08" y="980728"/>
            <a:ext cx="7632848" cy="5953622"/>
          </a:xfrm>
          <a:prstGeom prst="rect">
            <a:avLst/>
          </a:prstGeom>
        </p:spPr>
      </p:pic>
    </p:spTree>
    <p:extLst>
      <p:ext uri="{BB962C8B-B14F-4D97-AF65-F5344CB8AC3E}">
        <p14:creationId xmlns:p14="http://schemas.microsoft.com/office/powerpoint/2010/main" val="1315927036"/>
      </p:ext>
    </p:extLst>
  </p:cSld>
  <p:clrMapOvr>
    <a:masterClrMapping/>
  </p:clrMapOvr>
  <p:transition spd="med" advClick="0" advTm="5000">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Infografik">
    <p:spTree>
      <p:nvGrpSpPr>
        <p:cNvPr id="1" name=""/>
        <p:cNvGrpSpPr/>
        <p:nvPr/>
      </p:nvGrpSpPr>
      <p:grpSpPr>
        <a:xfrm>
          <a:off x="0" y="0"/>
          <a:ext cx="0" cy="0"/>
          <a:chOff x="0" y="0"/>
          <a:chExt cx="0" cy="0"/>
        </a:xfrm>
      </p:grpSpPr>
      <p:sp>
        <p:nvSpPr>
          <p:cNvPr id="16" name="Rechteck 15"/>
          <p:cNvSpPr/>
          <p:nvPr userDrawn="1"/>
        </p:nvSpPr>
        <p:spPr>
          <a:xfrm>
            <a:off x="0" y="819472"/>
            <a:ext cx="9180512" cy="6038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6" name="Rechteck 65"/>
          <p:cNvSpPr/>
          <p:nvPr userDrawn="1"/>
        </p:nvSpPr>
        <p:spPr>
          <a:xfrm>
            <a:off x="0" y="766886"/>
            <a:ext cx="616763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Rechteck 67"/>
          <p:cNvSpPr/>
          <p:nvPr userDrawn="1"/>
        </p:nvSpPr>
        <p:spPr>
          <a:xfrm>
            <a:off x="0" y="332656"/>
            <a:ext cx="616763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Textplatzhalter 16"/>
          <p:cNvSpPr>
            <a:spLocks noGrp="1"/>
          </p:cNvSpPr>
          <p:nvPr>
            <p:ph type="body" sz="quarter" idx="17" hasCustomPrompt="1"/>
          </p:nvPr>
        </p:nvSpPr>
        <p:spPr>
          <a:xfrm>
            <a:off x="251520" y="529035"/>
            <a:ext cx="5832475" cy="360263"/>
          </a:xfrm>
          <a:prstGeom prst="rect">
            <a:avLst/>
          </a:prstGeom>
        </p:spPr>
        <p:txBody>
          <a:bodyPr/>
          <a:lstStyle>
            <a:lvl1pPr marL="0" indent="0">
              <a:buNone/>
              <a:defRPr sz="2000" baseline="0">
                <a:latin typeface="Arial" charset="0"/>
                <a:ea typeface="Arial" charset="0"/>
                <a:cs typeface="Arial" charset="0"/>
              </a:defRPr>
            </a:lvl1pPr>
          </a:lstStyle>
          <a:p>
            <a:pPr lvl="0"/>
            <a:r>
              <a:rPr lang="de-DE" dirty="0"/>
              <a:t>Überschrift erste Zeile</a:t>
            </a:r>
          </a:p>
        </p:txBody>
      </p:sp>
      <p:sp>
        <p:nvSpPr>
          <p:cNvPr id="70" name="Textplatzhalter 16"/>
          <p:cNvSpPr>
            <a:spLocks noGrp="1"/>
          </p:cNvSpPr>
          <p:nvPr>
            <p:ph type="body" sz="quarter" idx="18" hasCustomPrompt="1"/>
          </p:nvPr>
        </p:nvSpPr>
        <p:spPr>
          <a:xfrm>
            <a:off x="251520" y="836712"/>
            <a:ext cx="8641084" cy="432048"/>
          </a:xfrm>
          <a:prstGeom prst="rect">
            <a:avLst/>
          </a:prstGeom>
        </p:spPr>
        <p:txBody>
          <a:bodyPr/>
          <a:lstStyle>
            <a:lvl1pPr marL="0" indent="0">
              <a:buNone/>
              <a:defRPr sz="2000" b="1" i="0">
                <a:latin typeface="Arial Black" charset="0"/>
                <a:ea typeface="Arial Black" charset="0"/>
                <a:cs typeface="Arial Black" charset="0"/>
              </a:defRPr>
            </a:lvl1pPr>
          </a:lstStyle>
          <a:p>
            <a:pPr lvl="0"/>
            <a:r>
              <a:rPr lang="de-DE" dirty="0"/>
              <a:t>Überschrift zweite Zeile</a:t>
            </a:r>
          </a:p>
        </p:txBody>
      </p:sp>
      <p:sp>
        <p:nvSpPr>
          <p:cNvPr id="55" name="Textfeld 54"/>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b="0" i="0" smtClean="0">
                <a:latin typeface="Arial" charset="0"/>
                <a:ea typeface="Arial" charset="0"/>
                <a:cs typeface="Arial" charset="0"/>
              </a:rPr>
              <a:pPr/>
              <a:t>‹Nr.›</a:t>
            </a:fld>
            <a:endParaRPr lang="de-DE" sz="1000" b="0" i="0" dirty="0">
              <a:latin typeface="Arial" charset="0"/>
              <a:ea typeface="Arial" charset="0"/>
              <a:cs typeface="Arial" charset="0"/>
            </a:endParaRPr>
          </a:p>
        </p:txBody>
      </p:sp>
      <p:pic>
        <p:nvPicPr>
          <p:cNvPr id="4" name="Bild 3" descr="Z-Card-PPT.pd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512" y="459432"/>
            <a:ext cx="8792308" cy="6858000"/>
          </a:xfrm>
          <a:prstGeom prst="rect">
            <a:avLst/>
          </a:prstGeom>
        </p:spPr>
      </p:pic>
    </p:spTree>
    <p:extLst>
      <p:ext uri="{BB962C8B-B14F-4D97-AF65-F5344CB8AC3E}">
        <p14:creationId xmlns:p14="http://schemas.microsoft.com/office/powerpoint/2010/main" val="3125987137"/>
      </p:ext>
    </p:extLst>
  </p:cSld>
  <p:clrMapOvr>
    <a:masterClrMapping/>
  </p:clrMapOvr>
  <p:transition spd="med" advClick="0" advTm="500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pic>
        <p:nvPicPr>
          <p:cNvPr id="2" name="Bild 1" descr="gruppenbild-header-zwei.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24" b="7"/>
          <a:stretch/>
        </p:blipFill>
        <p:spPr>
          <a:xfrm>
            <a:off x="0" y="763726"/>
            <a:ext cx="9144000" cy="4520197"/>
          </a:xfrm>
          <a:prstGeom prst="rect">
            <a:avLst/>
          </a:prstGeom>
        </p:spPr>
      </p:pic>
      <p:sp>
        <p:nvSpPr>
          <p:cNvPr id="4" name="Rechteck 3"/>
          <p:cNvSpPr/>
          <p:nvPr userDrawn="1"/>
        </p:nvSpPr>
        <p:spPr>
          <a:xfrm>
            <a:off x="0" y="5373216"/>
            <a:ext cx="9144000" cy="14847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userDrawn="1"/>
        </p:nvSpPr>
        <p:spPr>
          <a:xfrm>
            <a:off x="323528" y="2636912"/>
            <a:ext cx="4860032" cy="3384376"/>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DD00">
                  <a:alpha val="0"/>
                </a:srgbClr>
              </a:solidFill>
            </a:endParaRPr>
          </a:p>
        </p:txBody>
      </p:sp>
      <p:sp>
        <p:nvSpPr>
          <p:cNvPr id="15" name="Textplatzhalter 14"/>
          <p:cNvSpPr>
            <a:spLocks noGrp="1"/>
          </p:cNvSpPr>
          <p:nvPr>
            <p:ph type="body" sz="quarter" idx="10" hasCustomPrompt="1"/>
          </p:nvPr>
        </p:nvSpPr>
        <p:spPr>
          <a:xfrm>
            <a:off x="539999" y="2946648"/>
            <a:ext cx="4320033" cy="554360"/>
          </a:xfrm>
          <a:prstGeom prst="rect">
            <a:avLst/>
          </a:prstGeom>
        </p:spPr>
        <p:txBody>
          <a:bodyPr/>
          <a:lstStyle>
            <a:lvl1pPr marL="0" indent="0">
              <a:buNone/>
              <a:defRPr b="1" i="0">
                <a:latin typeface="Arial Black" charset="0"/>
                <a:ea typeface="Arial Black" charset="0"/>
                <a:cs typeface="Arial Black" charset="0"/>
              </a:defRPr>
            </a:lvl1pPr>
          </a:lstStyle>
          <a:p>
            <a:pPr lvl="0"/>
            <a:r>
              <a:rPr lang="de-DE" dirty="0"/>
              <a:t>Überschrift</a:t>
            </a:r>
          </a:p>
        </p:txBody>
      </p:sp>
      <p:sp>
        <p:nvSpPr>
          <p:cNvPr id="17" name="Textplatzhalter 14"/>
          <p:cNvSpPr>
            <a:spLocks noGrp="1"/>
          </p:cNvSpPr>
          <p:nvPr>
            <p:ph type="body" sz="quarter" idx="11" hasCustomPrompt="1"/>
          </p:nvPr>
        </p:nvSpPr>
        <p:spPr>
          <a:xfrm>
            <a:off x="539999" y="3573016"/>
            <a:ext cx="4320033" cy="2304256"/>
          </a:xfrm>
          <a:prstGeom prst="rect">
            <a:avLst/>
          </a:prstGeom>
        </p:spPr>
        <p:txBody>
          <a:bodyPr/>
          <a:lstStyle>
            <a:lvl1pPr marL="457200" indent="-457200">
              <a:buFontTx/>
              <a:buChar char="-"/>
              <a:defRPr sz="2400" b="0" i="0">
                <a:latin typeface="Arial" charset="0"/>
                <a:ea typeface="Arial" charset="0"/>
                <a:cs typeface="Arial" charset="0"/>
              </a:defRPr>
            </a:lvl1pPr>
          </a:lstStyle>
          <a:p>
            <a:pPr lvl="0"/>
            <a:r>
              <a:rPr lang="de-DE" dirty="0"/>
              <a:t>Inhaltsaufzählungen</a:t>
            </a:r>
          </a:p>
        </p:txBody>
      </p:sp>
      <p:sp>
        <p:nvSpPr>
          <p:cNvPr id="8" name="Textfeld 7"/>
          <p:cNvSpPr txBox="1"/>
          <p:nvPr userDrawn="1"/>
        </p:nvSpPr>
        <p:spPr>
          <a:xfrm>
            <a:off x="4319972" y="6567155"/>
            <a:ext cx="504056" cy="246221"/>
          </a:xfrm>
          <a:prstGeom prst="rect">
            <a:avLst/>
          </a:prstGeom>
          <a:noFill/>
        </p:spPr>
        <p:txBody>
          <a:bodyPr wrap="square" rtlCol="0">
            <a:spAutoFit/>
          </a:bodyPr>
          <a:lstStyle/>
          <a:p>
            <a:fld id="{76E4B946-CF01-694F-B1CC-021120B815DB}" type="slidenum">
              <a:rPr lang="de-DE" sz="1000" smtClean="0">
                <a:latin typeface="Arial" charset="0"/>
                <a:ea typeface="Arial" charset="0"/>
                <a:cs typeface="Arial" charset="0"/>
              </a:rPr>
              <a:pPr/>
              <a:t>‹Nr.›</a:t>
            </a:fld>
            <a:endParaRPr lang="de-DE" sz="1000" dirty="0">
              <a:latin typeface="Arial" charset="0"/>
              <a:ea typeface="Arial" charset="0"/>
              <a:cs typeface="Arial" charset="0"/>
            </a:endParaRPr>
          </a:p>
        </p:txBody>
      </p:sp>
    </p:spTree>
    <p:extLst>
      <p:ext uri="{BB962C8B-B14F-4D97-AF65-F5344CB8AC3E}">
        <p14:creationId xmlns:p14="http://schemas.microsoft.com/office/powerpoint/2010/main" val="680426089"/>
      </p:ext>
    </p:extLst>
  </p:cSld>
  <p:clrMapOvr>
    <a:masterClrMapping/>
  </p:clrMapOvr>
  <p:transition spd="med" advClick="0" advTm="500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Kurzbeschreibung">
    <p:spTree>
      <p:nvGrpSpPr>
        <p:cNvPr id="1" name=""/>
        <p:cNvGrpSpPr/>
        <p:nvPr/>
      </p:nvGrpSpPr>
      <p:grpSpPr>
        <a:xfrm>
          <a:off x="0" y="0"/>
          <a:ext cx="0" cy="0"/>
          <a:chOff x="0" y="0"/>
          <a:chExt cx="0" cy="0"/>
        </a:xfrm>
      </p:grpSpPr>
      <p:sp>
        <p:nvSpPr>
          <p:cNvPr id="4" name="Rechteck 3"/>
          <p:cNvSpPr/>
          <p:nvPr userDrawn="1"/>
        </p:nvSpPr>
        <p:spPr>
          <a:xfrm>
            <a:off x="0" y="5373216"/>
            <a:ext cx="9144000" cy="14847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userDrawn="1"/>
        </p:nvSpPr>
        <p:spPr>
          <a:xfrm>
            <a:off x="323528" y="2636912"/>
            <a:ext cx="4860032" cy="3384376"/>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DD00">
                  <a:alpha val="0"/>
                </a:srgbClr>
              </a:solidFill>
            </a:endParaRPr>
          </a:p>
        </p:txBody>
      </p:sp>
      <p:sp>
        <p:nvSpPr>
          <p:cNvPr id="10" name="Bildplatzhalter 2"/>
          <p:cNvSpPr>
            <a:spLocks noGrp="1"/>
          </p:cNvSpPr>
          <p:nvPr>
            <p:ph type="pic" sz="quarter" idx="12"/>
          </p:nvPr>
        </p:nvSpPr>
        <p:spPr>
          <a:xfrm>
            <a:off x="0" y="765175"/>
            <a:ext cx="9180513" cy="4608513"/>
          </a:xfrm>
          <a:prstGeom prst="rect">
            <a:avLst/>
          </a:prstGeom>
        </p:spPr>
        <p:txBody>
          <a:bodyPr vert="horz"/>
          <a:lstStyle>
            <a:lvl1pPr marL="0" indent="0">
              <a:buNone/>
              <a:defRPr/>
            </a:lvl1pPr>
          </a:lstStyle>
          <a:p>
            <a:endParaRPr lang="de-DE" dirty="0"/>
          </a:p>
        </p:txBody>
      </p:sp>
      <p:sp>
        <p:nvSpPr>
          <p:cNvPr id="14" name="Inhaltsplatzhalter 5"/>
          <p:cNvSpPr>
            <a:spLocks noGrp="1"/>
          </p:cNvSpPr>
          <p:nvPr>
            <p:ph sz="quarter" idx="13" hasCustomPrompt="1"/>
          </p:nvPr>
        </p:nvSpPr>
        <p:spPr>
          <a:xfrm>
            <a:off x="323850" y="2636838"/>
            <a:ext cx="4859850" cy="3384550"/>
          </a:xfrm>
          <a:prstGeom prst="rect">
            <a:avLst/>
          </a:prstGeom>
        </p:spPr>
        <p:txBody>
          <a:bodyPr vert="horz"/>
          <a:lstStyle>
            <a:lvl1pPr marL="0" indent="0">
              <a:buNone/>
              <a:defRPr sz="1000" baseline="0"/>
            </a:lvl1pPr>
          </a:lstStyle>
          <a:p>
            <a:pPr lvl="0"/>
            <a:r>
              <a:rPr lang="de-DE" dirty="0"/>
              <a:t>Bitte Hintergrund einfärben</a:t>
            </a:r>
          </a:p>
        </p:txBody>
      </p:sp>
      <p:sp>
        <p:nvSpPr>
          <p:cNvPr id="15" name="Textplatzhalter 14"/>
          <p:cNvSpPr>
            <a:spLocks noGrp="1"/>
          </p:cNvSpPr>
          <p:nvPr>
            <p:ph type="body" sz="quarter" idx="10" hasCustomPrompt="1"/>
          </p:nvPr>
        </p:nvSpPr>
        <p:spPr>
          <a:xfrm>
            <a:off x="539999" y="2946648"/>
            <a:ext cx="4320033" cy="554360"/>
          </a:xfrm>
          <a:prstGeom prst="rect">
            <a:avLst/>
          </a:prstGeom>
        </p:spPr>
        <p:txBody>
          <a:bodyPr/>
          <a:lstStyle>
            <a:lvl1pPr marL="0" indent="0">
              <a:buNone/>
              <a:defRPr b="1" i="0">
                <a:latin typeface="Arial Black" charset="0"/>
                <a:ea typeface="Arial Black" charset="0"/>
                <a:cs typeface="Arial Black" charset="0"/>
              </a:defRPr>
            </a:lvl1pPr>
          </a:lstStyle>
          <a:p>
            <a:pPr lvl="0"/>
            <a:r>
              <a:rPr lang="de-DE" dirty="0"/>
              <a:t>Überschrift</a:t>
            </a:r>
          </a:p>
        </p:txBody>
      </p:sp>
      <p:sp>
        <p:nvSpPr>
          <p:cNvPr id="17" name="Textplatzhalter 14"/>
          <p:cNvSpPr>
            <a:spLocks noGrp="1"/>
          </p:cNvSpPr>
          <p:nvPr>
            <p:ph type="body" sz="quarter" idx="11" hasCustomPrompt="1"/>
          </p:nvPr>
        </p:nvSpPr>
        <p:spPr>
          <a:xfrm>
            <a:off x="539999" y="3573016"/>
            <a:ext cx="4320033" cy="2304256"/>
          </a:xfrm>
          <a:prstGeom prst="rect">
            <a:avLst/>
          </a:prstGeom>
        </p:spPr>
        <p:txBody>
          <a:bodyPr/>
          <a:lstStyle>
            <a:lvl1pPr marL="0" indent="0">
              <a:buFontTx/>
              <a:buNone/>
              <a:defRPr sz="1600" b="0" i="0">
                <a:latin typeface="Arial" charset="0"/>
                <a:ea typeface="Arial" charset="0"/>
                <a:cs typeface="Arial" charset="0"/>
              </a:defRPr>
            </a:lvl1pPr>
          </a:lstStyle>
          <a:p>
            <a:pPr lvl="0"/>
            <a:r>
              <a:rPr lang="de-DE" dirty="0"/>
              <a:t>Inhaltstext</a:t>
            </a:r>
          </a:p>
        </p:txBody>
      </p:sp>
      <p:sp>
        <p:nvSpPr>
          <p:cNvPr id="9" name="Textfeld 8"/>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smtClean="0">
                <a:latin typeface="Arial" charset="0"/>
                <a:ea typeface="Arial" charset="0"/>
                <a:cs typeface="Arial" charset="0"/>
              </a:rPr>
              <a:pPr/>
              <a:t>‹Nr.›</a:t>
            </a:fld>
            <a:endParaRPr lang="de-DE" sz="1000" dirty="0">
              <a:latin typeface="Arial" charset="0"/>
              <a:ea typeface="Arial" charset="0"/>
              <a:cs typeface="Arial" charset="0"/>
            </a:endParaRPr>
          </a:p>
        </p:txBody>
      </p:sp>
    </p:spTree>
    <p:extLst>
      <p:ext uri="{BB962C8B-B14F-4D97-AF65-F5344CB8AC3E}">
        <p14:creationId xmlns:p14="http://schemas.microsoft.com/office/powerpoint/2010/main" val="4278015664"/>
      </p:ext>
    </p:extLst>
  </p:cSld>
  <p:clrMapOvr>
    <a:masterClrMapping/>
  </p:clrMapOvr>
  <p:transition spd="med" advClick="0" advTm="500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Kurzbeschreibung">
    <p:spTree>
      <p:nvGrpSpPr>
        <p:cNvPr id="1" name=""/>
        <p:cNvGrpSpPr/>
        <p:nvPr/>
      </p:nvGrpSpPr>
      <p:grpSpPr>
        <a:xfrm>
          <a:off x="0" y="0"/>
          <a:ext cx="0" cy="0"/>
          <a:chOff x="0" y="0"/>
          <a:chExt cx="0" cy="0"/>
        </a:xfrm>
      </p:grpSpPr>
      <p:sp>
        <p:nvSpPr>
          <p:cNvPr id="4" name="Rechteck 3"/>
          <p:cNvSpPr/>
          <p:nvPr userDrawn="1"/>
        </p:nvSpPr>
        <p:spPr>
          <a:xfrm>
            <a:off x="0" y="5373216"/>
            <a:ext cx="9144000" cy="14847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userDrawn="1"/>
        </p:nvSpPr>
        <p:spPr>
          <a:xfrm>
            <a:off x="323528" y="2636912"/>
            <a:ext cx="4860032" cy="3384376"/>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DD00">
                  <a:alpha val="0"/>
                </a:srgbClr>
              </a:solidFill>
            </a:endParaRPr>
          </a:p>
        </p:txBody>
      </p:sp>
      <p:sp>
        <p:nvSpPr>
          <p:cNvPr id="10" name="Bildplatzhalter 2"/>
          <p:cNvSpPr>
            <a:spLocks noGrp="1"/>
          </p:cNvSpPr>
          <p:nvPr>
            <p:ph type="pic" sz="quarter" idx="12"/>
          </p:nvPr>
        </p:nvSpPr>
        <p:spPr>
          <a:xfrm>
            <a:off x="0" y="765175"/>
            <a:ext cx="9180513" cy="4608513"/>
          </a:xfrm>
          <a:prstGeom prst="rect">
            <a:avLst/>
          </a:prstGeom>
        </p:spPr>
        <p:txBody>
          <a:bodyPr vert="horz"/>
          <a:lstStyle>
            <a:lvl1pPr marL="0" indent="0">
              <a:buNone/>
              <a:defRPr/>
            </a:lvl1pPr>
          </a:lstStyle>
          <a:p>
            <a:endParaRPr lang="de-DE" dirty="0"/>
          </a:p>
        </p:txBody>
      </p:sp>
      <p:sp>
        <p:nvSpPr>
          <p:cNvPr id="14" name="Inhaltsplatzhalter 5"/>
          <p:cNvSpPr>
            <a:spLocks noGrp="1"/>
          </p:cNvSpPr>
          <p:nvPr>
            <p:ph sz="quarter" idx="13" hasCustomPrompt="1"/>
          </p:nvPr>
        </p:nvSpPr>
        <p:spPr>
          <a:xfrm>
            <a:off x="323850" y="2636838"/>
            <a:ext cx="4859850" cy="3384550"/>
          </a:xfrm>
          <a:prstGeom prst="rect">
            <a:avLst/>
          </a:prstGeom>
        </p:spPr>
        <p:txBody>
          <a:bodyPr vert="horz"/>
          <a:lstStyle>
            <a:lvl1pPr marL="0" indent="0">
              <a:buNone/>
              <a:defRPr sz="1000" baseline="0"/>
            </a:lvl1pPr>
          </a:lstStyle>
          <a:p>
            <a:pPr lvl="0"/>
            <a:r>
              <a:rPr lang="de-DE" dirty="0"/>
              <a:t>Bitte Hintergrund einfärben</a:t>
            </a:r>
          </a:p>
        </p:txBody>
      </p:sp>
      <p:sp>
        <p:nvSpPr>
          <p:cNvPr id="15" name="Textplatzhalter 14"/>
          <p:cNvSpPr>
            <a:spLocks noGrp="1"/>
          </p:cNvSpPr>
          <p:nvPr>
            <p:ph type="body" sz="quarter" idx="10" hasCustomPrompt="1"/>
          </p:nvPr>
        </p:nvSpPr>
        <p:spPr>
          <a:xfrm>
            <a:off x="539552" y="3501008"/>
            <a:ext cx="4320033" cy="2232248"/>
          </a:xfrm>
          <a:prstGeom prst="rect">
            <a:avLst/>
          </a:prstGeom>
        </p:spPr>
        <p:txBody>
          <a:bodyPr/>
          <a:lstStyle>
            <a:lvl1pPr marL="0" indent="0">
              <a:buNone/>
              <a:defRPr sz="3000" b="1" i="0">
                <a:latin typeface="Arial Black" charset="0"/>
                <a:ea typeface="Arial Black" charset="0"/>
                <a:cs typeface="Arial Black" charset="0"/>
              </a:defRPr>
            </a:lvl1pPr>
          </a:lstStyle>
          <a:p>
            <a:pPr lvl="0"/>
            <a:r>
              <a:rPr lang="de-DE" dirty="0"/>
              <a:t>Fachrichtung</a:t>
            </a:r>
          </a:p>
        </p:txBody>
      </p:sp>
      <p:sp>
        <p:nvSpPr>
          <p:cNvPr id="17" name="Textplatzhalter 14"/>
          <p:cNvSpPr>
            <a:spLocks noGrp="1"/>
          </p:cNvSpPr>
          <p:nvPr>
            <p:ph type="body" sz="quarter" idx="11" hasCustomPrompt="1"/>
          </p:nvPr>
        </p:nvSpPr>
        <p:spPr>
          <a:xfrm>
            <a:off x="539552" y="3140968"/>
            <a:ext cx="4320033" cy="360040"/>
          </a:xfrm>
          <a:prstGeom prst="rect">
            <a:avLst/>
          </a:prstGeom>
        </p:spPr>
        <p:txBody>
          <a:bodyPr/>
          <a:lstStyle>
            <a:lvl1pPr marL="0" indent="0">
              <a:buFontTx/>
              <a:buNone/>
              <a:defRPr sz="1600" b="0" i="0">
                <a:latin typeface="Arial" charset="0"/>
                <a:ea typeface="Arial" charset="0"/>
                <a:cs typeface="Arial" charset="0"/>
              </a:defRPr>
            </a:lvl1pPr>
          </a:lstStyle>
          <a:p>
            <a:pPr lvl="0"/>
            <a:r>
              <a:rPr lang="de-DE" dirty="0"/>
              <a:t>Elektroniker/-in</a:t>
            </a:r>
          </a:p>
        </p:txBody>
      </p:sp>
      <p:sp>
        <p:nvSpPr>
          <p:cNvPr id="9" name="Textfeld 8"/>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smtClean="0">
                <a:latin typeface="Arial" charset="0"/>
                <a:ea typeface="Arial" charset="0"/>
                <a:cs typeface="Arial" charset="0"/>
              </a:rPr>
              <a:pPr/>
              <a:t>‹Nr.›</a:t>
            </a:fld>
            <a:endParaRPr lang="de-DE" sz="1000" dirty="0">
              <a:latin typeface="Arial" charset="0"/>
              <a:ea typeface="Arial" charset="0"/>
              <a:cs typeface="Arial" charset="0"/>
            </a:endParaRPr>
          </a:p>
        </p:txBody>
      </p:sp>
    </p:spTree>
    <p:extLst>
      <p:ext uri="{BB962C8B-B14F-4D97-AF65-F5344CB8AC3E}">
        <p14:creationId xmlns:p14="http://schemas.microsoft.com/office/powerpoint/2010/main" val="1726892513"/>
      </p:ext>
    </p:extLst>
  </p:cSld>
  <p:clrMapOvr>
    <a:masterClrMapping/>
  </p:clrMapOvr>
  <p:transition spd="med" advClick="0" advTm="500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urzbeschreibung">
    <p:spTree>
      <p:nvGrpSpPr>
        <p:cNvPr id="1" name=""/>
        <p:cNvGrpSpPr/>
        <p:nvPr/>
      </p:nvGrpSpPr>
      <p:grpSpPr>
        <a:xfrm>
          <a:off x="0" y="0"/>
          <a:ext cx="0" cy="0"/>
          <a:chOff x="0" y="0"/>
          <a:chExt cx="0" cy="0"/>
        </a:xfrm>
      </p:grpSpPr>
      <p:sp>
        <p:nvSpPr>
          <p:cNvPr id="10" name="Bildplatzhalter 2"/>
          <p:cNvSpPr>
            <a:spLocks noGrp="1"/>
          </p:cNvSpPr>
          <p:nvPr>
            <p:ph type="pic" sz="quarter" idx="12"/>
          </p:nvPr>
        </p:nvSpPr>
        <p:spPr>
          <a:xfrm>
            <a:off x="0" y="765175"/>
            <a:ext cx="9180513" cy="4608513"/>
          </a:xfrm>
          <a:prstGeom prst="rect">
            <a:avLst/>
          </a:prstGeom>
        </p:spPr>
        <p:txBody>
          <a:bodyPr vert="horz"/>
          <a:lstStyle>
            <a:lvl1pPr marL="0" indent="0">
              <a:buNone/>
              <a:defRPr/>
            </a:lvl1pPr>
          </a:lstStyle>
          <a:p>
            <a:endParaRPr lang="de-DE" dirty="0"/>
          </a:p>
        </p:txBody>
      </p:sp>
      <p:sp>
        <p:nvSpPr>
          <p:cNvPr id="14" name="Inhaltsplatzhalter 5"/>
          <p:cNvSpPr>
            <a:spLocks noGrp="1"/>
          </p:cNvSpPr>
          <p:nvPr>
            <p:ph sz="quarter" idx="13" hasCustomPrompt="1"/>
          </p:nvPr>
        </p:nvSpPr>
        <p:spPr>
          <a:xfrm>
            <a:off x="323850" y="2636838"/>
            <a:ext cx="4859850" cy="3384550"/>
          </a:xfrm>
          <a:prstGeom prst="rect">
            <a:avLst/>
          </a:prstGeom>
        </p:spPr>
        <p:txBody>
          <a:bodyPr vert="horz"/>
          <a:lstStyle>
            <a:lvl1pPr marL="0" indent="0">
              <a:buNone/>
              <a:defRPr sz="1000" baseline="0"/>
            </a:lvl1pPr>
          </a:lstStyle>
          <a:p>
            <a:pPr lvl="0"/>
            <a:r>
              <a:rPr lang="de-DE" dirty="0"/>
              <a:t>Bitte Hintergrund einfärben</a:t>
            </a:r>
          </a:p>
        </p:txBody>
      </p:sp>
      <p:sp>
        <p:nvSpPr>
          <p:cNvPr id="4" name="Rechteck 3"/>
          <p:cNvSpPr/>
          <p:nvPr userDrawn="1"/>
        </p:nvSpPr>
        <p:spPr>
          <a:xfrm>
            <a:off x="0" y="5373216"/>
            <a:ext cx="9144000" cy="14847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platzhalter 14"/>
          <p:cNvSpPr>
            <a:spLocks noGrp="1"/>
          </p:cNvSpPr>
          <p:nvPr>
            <p:ph type="body" sz="quarter" idx="10" hasCustomPrompt="1"/>
          </p:nvPr>
        </p:nvSpPr>
        <p:spPr>
          <a:xfrm>
            <a:off x="539999" y="2946648"/>
            <a:ext cx="4320033" cy="554360"/>
          </a:xfrm>
          <a:prstGeom prst="rect">
            <a:avLst/>
          </a:prstGeom>
        </p:spPr>
        <p:txBody>
          <a:bodyPr/>
          <a:lstStyle>
            <a:lvl1pPr marL="0" indent="0">
              <a:buNone/>
              <a:defRPr b="1" i="0">
                <a:latin typeface="Arial Black" charset="0"/>
                <a:ea typeface="Arial Black" charset="0"/>
                <a:cs typeface="Arial Black" charset="0"/>
              </a:defRPr>
            </a:lvl1pPr>
          </a:lstStyle>
          <a:p>
            <a:pPr lvl="0"/>
            <a:r>
              <a:rPr lang="de-DE" dirty="0"/>
              <a:t>Überschrift</a:t>
            </a:r>
          </a:p>
        </p:txBody>
      </p:sp>
      <p:sp>
        <p:nvSpPr>
          <p:cNvPr id="17" name="Textplatzhalter 14"/>
          <p:cNvSpPr>
            <a:spLocks noGrp="1"/>
          </p:cNvSpPr>
          <p:nvPr>
            <p:ph type="body" sz="quarter" idx="11" hasCustomPrompt="1"/>
          </p:nvPr>
        </p:nvSpPr>
        <p:spPr>
          <a:xfrm>
            <a:off x="539999" y="3573016"/>
            <a:ext cx="4320033" cy="2304256"/>
          </a:xfrm>
          <a:prstGeom prst="rect">
            <a:avLst/>
          </a:prstGeom>
        </p:spPr>
        <p:txBody>
          <a:bodyPr/>
          <a:lstStyle>
            <a:lvl1pPr marL="0" indent="0">
              <a:buFontTx/>
              <a:buNone/>
              <a:defRPr sz="1600" b="0" i="0">
                <a:latin typeface="Arial" charset="0"/>
                <a:ea typeface="Arial" charset="0"/>
                <a:cs typeface="Arial" charset="0"/>
              </a:defRPr>
            </a:lvl1pPr>
          </a:lstStyle>
          <a:p>
            <a:pPr lvl="0"/>
            <a:r>
              <a:rPr lang="de-DE" dirty="0"/>
              <a:t>Inhaltstext</a:t>
            </a:r>
          </a:p>
        </p:txBody>
      </p:sp>
      <p:sp>
        <p:nvSpPr>
          <p:cNvPr id="9" name="Textfeld 8"/>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smtClean="0">
                <a:latin typeface="Arial" charset="0"/>
                <a:ea typeface="Arial" charset="0"/>
                <a:cs typeface="Arial" charset="0"/>
              </a:rPr>
              <a:pPr/>
              <a:t>‹Nr.›</a:t>
            </a:fld>
            <a:endParaRPr lang="de-DE" sz="1000" dirty="0">
              <a:latin typeface="Arial" charset="0"/>
              <a:ea typeface="Arial" charset="0"/>
              <a:cs typeface="Arial" charset="0"/>
            </a:endParaRPr>
          </a:p>
        </p:txBody>
      </p:sp>
    </p:spTree>
    <p:extLst>
      <p:ext uri="{BB962C8B-B14F-4D97-AF65-F5344CB8AC3E}">
        <p14:creationId xmlns:p14="http://schemas.microsoft.com/office/powerpoint/2010/main" val="2308686233"/>
      </p:ext>
    </p:extLst>
  </p:cSld>
  <p:clrMapOvr>
    <a:masterClrMapping/>
  </p:clrMapOvr>
  <p:transition spd="med" advClick="0" advTm="500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oodboard">
    <p:spTree>
      <p:nvGrpSpPr>
        <p:cNvPr id="1" name=""/>
        <p:cNvGrpSpPr/>
        <p:nvPr/>
      </p:nvGrpSpPr>
      <p:grpSpPr>
        <a:xfrm>
          <a:off x="0" y="0"/>
          <a:ext cx="0" cy="0"/>
          <a:chOff x="0" y="0"/>
          <a:chExt cx="0" cy="0"/>
        </a:xfrm>
      </p:grpSpPr>
      <p:sp>
        <p:nvSpPr>
          <p:cNvPr id="8" name="Rechteck 7"/>
          <p:cNvSpPr/>
          <p:nvPr userDrawn="1"/>
        </p:nvSpPr>
        <p:spPr>
          <a:xfrm>
            <a:off x="11460" y="836934"/>
            <a:ext cx="9144000" cy="6021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extfeld 1"/>
          <p:cNvSpPr txBox="1"/>
          <p:nvPr userDrawn="1"/>
        </p:nvSpPr>
        <p:spPr>
          <a:xfrm>
            <a:off x="5375305" y="179462"/>
            <a:ext cx="184731" cy="369332"/>
          </a:xfrm>
          <a:prstGeom prst="rect">
            <a:avLst/>
          </a:prstGeom>
          <a:noFill/>
        </p:spPr>
        <p:txBody>
          <a:bodyPr wrap="none" rtlCol="0">
            <a:spAutoFit/>
          </a:bodyPr>
          <a:lstStyle/>
          <a:p>
            <a:endParaRPr lang="de-DE" dirty="0"/>
          </a:p>
        </p:txBody>
      </p:sp>
      <p:sp>
        <p:nvSpPr>
          <p:cNvPr id="12" name="Rechteck 11"/>
          <p:cNvSpPr/>
          <p:nvPr userDrawn="1"/>
        </p:nvSpPr>
        <p:spPr>
          <a:xfrm>
            <a:off x="11460" y="745282"/>
            <a:ext cx="9144000" cy="6112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feld 18"/>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smtClean="0">
                <a:latin typeface="Arial" charset="0"/>
                <a:ea typeface="Arial" charset="0"/>
                <a:cs typeface="Arial" charset="0"/>
              </a:rPr>
              <a:pPr/>
              <a:t>‹Nr.›</a:t>
            </a:fld>
            <a:endParaRPr lang="de-DE" sz="1000" dirty="0">
              <a:latin typeface="Arial" charset="0"/>
              <a:ea typeface="Arial" charset="0"/>
              <a:cs typeface="Arial" charset="0"/>
            </a:endParaRPr>
          </a:p>
        </p:txBody>
      </p:sp>
      <p:sp>
        <p:nvSpPr>
          <p:cNvPr id="20" name="Rechteck 19"/>
          <p:cNvSpPr/>
          <p:nvPr userDrawn="1"/>
        </p:nvSpPr>
        <p:spPr>
          <a:xfrm>
            <a:off x="11460" y="332656"/>
            <a:ext cx="615617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platzhalter 16"/>
          <p:cNvSpPr>
            <a:spLocks noGrp="1"/>
          </p:cNvSpPr>
          <p:nvPr>
            <p:ph type="body" sz="quarter" idx="18" hasCustomPrompt="1"/>
          </p:nvPr>
        </p:nvSpPr>
        <p:spPr>
          <a:xfrm>
            <a:off x="251520" y="529035"/>
            <a:ext cx="5832475" cy="360263"/>
          </a:xfrm>
          <a:prstGeom prst="rect">
            <a:avLst/>
          </a:prstGeom>
        </p:spPr>
        <p:txBody>
          <a:bodyPr/>
          <a:lstStyle>
            <a:lvl1pPr marL="0" indent="0">
              <a:buNone/>
              <a:defRPr sz="2000">
                <a:latin typeface="Arial" charset="0"/>
                <a:ea typeface="Arial" charset="0"/>
                <a:cs typeface="Arial" charset="0"/>
              </a:defRPr>
            </a:lvl1pPr>
          </a:lstStyle>
          <a:p>
            <a:pPr lvl="0"/>
            <a:r>
              <a:rPr lang="de-DE" dirty="0"/>
              <a:t>Überschrift erste Zeile</a:t>
            </a:r>
          </a:p>
        </p:txBody>
      </p:sp>
      <p:sp>
        <p:nvSpPr>
          <p:cNvPr id="13" name="Bildplatzhalter 12"/>
          <p:cNvSpPr>
            <a:spLocks noGrp="1"/>
          </p:cNvSpPr>
          <p:nvPr>
            <p:ph type="pic" sz="quarter" idx="10"/>
          </p:nvPr>
        </p:nvSpPr>
        <p:spPr>
          <a:xfrm>
            <a:off x="3203848" y="1161678"/>
            <a:ext cx="2714625" cy="1619250"/>
          </a:xfrm>
          <a:prstGeom prst="rect">
            <a:avLst/>
          </a:prstGeom>
        </p:spPr>
        <p:txBody>
          <a:bodyPr/>
          <a:lstStyle/>
          <a:p>
            <a:endParaRPr lang="de-DE"/>
          </a:p>
        </p:txBody>
      </p:sp>
      <p:sp>
        <p:nvSpPr>
          <p:cNvPr id="15" name="Bildplatzhalter 12"/>
          <p:cNvSpPr>
            <a:spLocks noGrp="1"/>
          </p:cNvSpPr>
          <p:nvPr>
            <p:ph type="pic" sz="quarter" idx="11"/>
          </p:nvPr>
        </p:nvSpPr>
        <p:spPr>
          <a:xfrm>
            <a:off x="251520" y="1161678"/>
            <a:ext cx="2714625" cy="1619250"/>
          </a:xfrm>
          <a:prstGeom prst="rect">
            <a:avLst/>
          </a:prstGeom>
        </p:spPr>
        <p:txBody>
          <a:bodyPr/>
          <a:lstStyle/>
          <a:p>
            <a:endParaRPr lang="de-DE"/>
          </a:p>
        </p:txBody>
      </p:sp>
      <p:sp>
        <p:nvSpPr>
          <p:cNvPr id="16" name="Bildplatzhalter 12"/>
          <p:cNvSpPr>
            <a:spLocks noGrp="1"/>
          </p:cNvSpPr>
          <p:nvPr>
            <p:ph type="pic" sz="quarter" idx="12"/>
          </p:nvPr>
        </p:nvSpPr>
        <p:spPr>
          <a:xfrm>
            <a:off x="6156175" y="4906094"/>
            <a:ext cx="2714625" cy="1691556"/>
          </a:xfrm>
          <a:prstGeom prst="rect">
            <a:avLst/>
          </a:prstGeom>
        </p:spPr>
        <p:txBody>
          <a:bodyPr/>
          <a:lstStyle/>
          <a:p>
            <a:endParaRPr lang="de-DE"/>
          </a:p>
        </p:txBody>
      </p:sp>
      <p:sp>
        <p:nvSpPr>
          <p:cNvPr id="17" name="Bildplatzhalter 12"/>
          <p:cNvSpPr>
            <a:spLocks noGrp="1"/>
          </p:cNvSpPr>
          <p:nvPr>
            <p:ph type="pic" sz="quarter" idx="13"/>
          </p:nvPr>
        </p:nvSpPr>
        <p:spPr>
          <a:xfrm>
            <a:off x="251520" y="3094849"/>
            <a:ext cx="5644902" cy="3502503"/>
          </a:xfrm>
          <a:prstGeom prst="rect">
            <a:avLst/>
          </a:prstGeom>
        </p:spPr>
        <p:txBody>
          <a:bodyPr/>
          <a:lstStyle/>
          <a:p>
            <a:endParaRPr lang="de-DE"/>
          </a:p>
        </p:txBody>
      </p:sp>
      <p:sp>
        <p:nvSpPr>
          <p:cNvPr id="18" name="Bildplatzhalter 12"/>
          <p:cNvSpPr>
            <a:spLocks noGrp="1"/>
          </p:cNvSpPr>
          <p:nvPr>
            <p:ph type="pic" sz="quarter" idx="14"/>
          </p:nvPr>
        </p:nvSpPr>
        <p:spPr>
          <a:xfrm>
            <a:off x="6156175" y="1176165"/>
            <a:ext cx="2714625" cy="3476971"/>
          </a:xfrm>
          <a:prstGeom prst="rect">
            <a:avLst/>
          </a:prstGeom>
        </p:spPr>
        <p:txBody>
          <a:bodyPr/>
          <a:lstStyle/>
          <a:p>
            <a:endParaRPr lang="de-DE"/>
          </a:p>
        </p:txBody>
      </p:sp>
    </p:spTree>
    <p:extLst>
      <p:ext uri="{BB962C8B-B14F-4D97-AF65-F5344CB8AC3E}">
        <p14:creationId xmlns:p14="http://schemas.microsoft.com/office/powerpoint/2010/main" val="3706293024"/>
      </p:ext>
    </p:extLst>
  </p:cSld>
  <p:clrMapOvr>
    <a:masterClrMapping/>
  </p:clrMapOvr>
  <p:transition spd="med" advClick="0" advTm="500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Moodboard">
    <p:spTree>
      <p:nvGrpSpPr>
        <p:cNvPr id="1" name=""/>
        <p:cNvGrpSpPr/>
        <p:nvPr/>
      </p:nvGrpSpPr>
      <p:grpSpPr>
        <a:xfrm>
          <a:off x="0" y="0"/>
          <a:ext cx="0" cy="0"/>
          <a:chOff x="0" y="0"/>
          <a:chExt cx="0" cy="0"/>
        </a:xfrm>
      </p:grpSpPr>
      <p:sp>
        <p:nvSpPr>
          <p:cNvPr id="8" name="Rechteck 7"/>
          <p:cNvSpPr/>
          <p:nvPr userDrawn="1"/>
        </p:nvSpPr>
        <p:spPr>
          <a:xfrm>
            <a:off x="11460" y="836934"/>
            <a:ext cx="9144000" cy="6021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extfeld 1"/>
          <p:cNvSpPr txBox="1"/>
          <p:nvPr userDrawn="1"/>
        </p:nvSpPr>
        <p:spPr>
          <a:xfrm>
            <a:off x="5375305" y="179462"/>
            <a:ext cx="184731" cy="369332"/>
          </a:xfrm>
          <a:prstGeom prst="rect">
            <a:avLst/>
          </a:prstGeom>
          <a:noFill/>
        </p:spPr>
        <p:txBody>
          <a:bodyPr wrap="none" rtlCol="0">
            <a:spAutoFit/>
          </a:bodyPr>
          <a:lstStyle/>
          <a:p>
            <a:endParaRPr lang="de-DE" dirty="0"/>
          </a:p>
        </p:txBody>
      </p:sp>
      <p:sp>
        <p:nvSpPr>
          <p:cNvPr id="12" name="Rechteck 11"/>
          <p:cNvSpPr/>
          <p:nvPr userDrawn="1"/>
        </p:nvSpPr>
        <p:spPr>
          <a:xfrm>
            <a:off x="11460" y="745282"/>
            <a:ext cx="9144000" cy="6112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feld 18"/>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smtClean="0">
                <a:latin typeface="Arial" charset="0"/>
                <a:ea typeface="Arial" charset="0"/>
                <a:cs typeface="Arial" charset="0"/>
              </a:rPr>
              <a:pPr/>
              <a:t>‹Nr.›</a:t>
            </a:fld>
            <a:endParaRPr lang="de-DE" sz="1000" dirty="0">
              <a:latin typeface="Arial" charset="0"/>
              <a:ea typeface="Arial" charset="0"/>
              <a:cs typeface="Arial" charset="0"/>
            </a:endParaRPr>
          </a:p>
        </p:txBody>
      </p:sp>
      <p:sp>
        <p:nvSpPr>
          <p:cNvPr id="20" name="Rechteck 19"/>
          <p:cNvSpPr/>
          <p:nvPr userDrawn="1"/>
        </p:nvSpPr>
        <p:spPr>
          <a:xfrm>
            <a:off x="11460" y="332656"/>
            <a:ext cx="615617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platzhalter 16"/>
          <p:cNvSpPr>
            <a:spLocks noGrp="1"/>
          </p:cNvSpPr>
          <p:nvPr>
            <p:ph type="body" sz="quarter" idx="18" hasCustomPrompt="1"/>
          </p:nvPr>
        </p:nvSpPr>
        <p:spPr>
          <a:xfrm>
            <a:off x="251520" y="529035"/>
            <a:ext cx="5832475" cy="360263"/>
          </a:xfrm>
          <a:prstGeom prst="rect">
            <a:avLst/>
          </a:prstGeom>
        </p:spPr>
        <p:txBody>
          <a:bodyPr/>
          <a:lstStyle>
            <a:lvl1pPr marL="0" indent="0">
              <a:buNone/>
              <a:defRPr sz="2000">
                <a:latin typeface="Arial" charset="0"/>
                <a:ea typeface="Arial" charset="0"/>
                <a:cs typeface="Arial" charset="0"/>
              </a:defRPr>
            </a:lvl1pPr>
          </a:lstStyle>
          <a:p>
            <a:pPr lvl="0"/>
            <a:r>
              <a:rPr lang="de-DE" dirty="0"/>
              <a:t>Überschrift erste Zeile</a:t>
            </a:r>
          </a:p>
        </p:txBody>
      </p:sp>
      <p:sp>
        <p:nvSpPr>
          <p:cNvPr id="15" name="Bildplatzhalter 12"/>
          <p:cNvSpPr>
            <a:spLocks noGrp="1"/>
          </p:cNvSpPr>
          <p:nvPr>
            <p:ph type="pic" sz="quarter" idx="11"/>
          </p:nvPr>
        </p:nvSpPr>
        <p:spPr>
          <a:xfrm>
            <a:off x="3203848" y="1125538"/>
            <a:ext cx="5688632" cy="2159446"/>
          </a:xfrm>
          <a:prstGeom prst="rect">
            <a:avLst/>
          </a:prstGeom>
        </p:spPr>
        <p:txBody>
          <a:bodyPr/>
          <a:lstStyle/>
          <a:p>
            <a:endParaRPr lang="de-DE" dirty="0"/>
          </a:p>
        </p:txBody>
      </p:sp>
      <p:sp>
        <p:nvSpPr>
          <p:cNvPr id="16" name="Bildplatzhalter 12"/>
          <p:cNvSpPr>
            <a:spLocks noGrp="1"/>
          </p:cNvSpPr>
          <p:nvPr>
            <p:ph type="pic" sz="quarter" idx="12"/>
          </p:nvPr>
        </p:nvSpPr>
        <p:spPr>
          <a:xfrm>
            <a:off x="204836" y="4797152"/>
            <a:ext cx="2782988" cy="1800498"/>
          </a:xfrm>
          <a:prstGeom prst="rect">
            <a:avLst/>
          </a:prstGeom>
        </p:spPr>
        <p:txBody>
          <a:bodyPr/>
          <a:lstStyle/>
          <a:p>
            <a:endParaRPr lang="de-DE" dirty="0"/>
          </a:p>
        </p:txBody>
      </p:sp>
      <p:sp>
        <p:nvSpPr>
          <p:cNvPr id="17" name="Bildplatzhalter 12"/>
          <p:cNvSpPr>
            <a:spLocks noGrp="1"/>
          </p:cNvSpPr>
          <p:nvPr>
            <p:ph type="pic" sz="quarter" idx="13"/>
          </p:nvPr>
        </p:nvSpPr>
        <p:spPr>
          <a:xfrm>
            <a:off x="3203848" y="3501008"/>
            <a:ext cx="5716910" cy="3096641"/>
          </a:xfrm>
          <a:prstGeom prst="rect">
            <a:avLst/>
          </a:prstGeom>
        </p:spPr>
        <p:txBody>
          <a:bodyPr/>
          <a:lstStyle/>
          <a:p>
            <a:endParaRPr lang="de-DE" dirty="0"/>
          </a:p>
        </p:txBody>
      </p:sp>
      <p:sp>
        <p:nvSpPr>
          <p:cNvPr id="18" name="Bildplatzhalter 12"/>
          <p:cNvSpPr>
            <a:spLocks noGrp="1"/>
          </p:cNvSpPr>
          <p:nvPr>
            <p:ph type="pic" sz="quarter" idx="14"/>
          </p:nvPr>
        </p:nvSpPr>
        <p:spPr>
          <a:xfrm>
            <a:off x="215900" y="1125538"/>
            <a:ext cx="2771924" cy="3476971"/>
          </a:xfrm>
          <a:prstGeom prst="rect">
            <a:avLst/>
          </a:prstGeom>
        </p:spPr>
        <p:txBody>
          <a:bodyPr/>
          <a:lstStyle/>
          <a:p>
            <a:endParaRPr lang="de-DE"/>
          </a:p>
        </p:txBody>
      </p:sp>
    </p:spTree>
    <p:extLst>
      <p:ext uri="{BB962C8B-B14F-4D97-AF65-F5344CB8AC3E}">
        <p14:creationId xmlns:p14="http://schemas.microsoft.com/office/powerpoint/2010/main" val="771768732"/>
      </p:ext>
    </p:extLst>
  </p:cSld>
  <p:clrMapOvr>
    <a:masterClrMapping/>
  </p:clrMapOvr>
  <p:transition spd="med" advClick="0" advTm="500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Moodboard">
    <p:spTree>
      <p:nvGrpSpPr>
        <p:cNvPr id="1" name=""/>
        <p:cNvGrpSpPr/>
        <p:nvPr/>
      </p:nvGrpSpPr>
      <p:grpSpPr>
        <a:xfrm>
          <a:off x="0" y="0"/>
          <a:ext cx="0" cy="0"/>
          <a:chOff x="0" y="0"/>
          <a:chExt cx="0" cy="0"/>
        </a:xfrm>
      </p:grpSpPr>
      <p:sp>
        <p:nvSpPr>
          <p:cNvPr id="8" name="Rechteck 7"/>
          <p:cNvSpPr/>
          <p:nvPr userDrawn="1"/>
        </p:nvSpPr>
        <p:spPr>
          <a:xfrm>
            <a:off x="11460" y="836934"/>
            <a:ext cx="9144000" cy="6021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extfeld 1"/>
          <p:cNvSpPr txBox="1"/>
          <p:nvPr userDrawn="1"/>
        </p:nvSpPr>
        <p:spPr>
          <a:xfrm>
            <a:off x="5375305" y="179462"/>
            <a:ext cx="184731" cy="369332"/>
          </a:xfrm>
          <a:prstGeom prst="rect">
            <a:avLst/>
          </a:prstGeom>
          <a:noFill/>
        </p:spPr>
        <p:txBody>
          <a:bodyPr wrap="none" rtlCol="0">
            <a:spAutoFit/>
          </a:bodyPr>
          <a:lstStyle/>
          <a:p>
            <a:endParaRPr lang="de-DE" dirty="0"/>
          </a:p>
        </p:txBody>
      </p:sp>
      <p:sp>
        <p:nvSpPr>
          <p:cNvPr id="12" name="Rechteck 11"/>
          <p:cNvSpPr/>
          <p:nvPr userDrawn="1"/>
        </p:nvSpPr>
        <p:spPr>
          <a:xfrm>
            <a:off x="11460" y="745282"/>
            <a:ext cx="9144000" cy="6112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feld 18"/>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smtClean="0">
                <a:latin typeface="Arial" charset="0"/>
                <a:ea typeface="Arial" charset="0"/>
                <a:cs typeface="Arial" charset="0"/>
              </a:rPr>
              <a:pPr/>
              <a:t>‹Nr.›</a:t>
            </a:fld>
            <a:endParaRPr lang="de-DE" sz="1000" dirty="0">
              <a:latin typeface="Arial" charset="0"/>
              <a:ea typeface="Arial" charset="0"/>
              <a:cs typeface="Arial" charset="0"/>
            </a:endParaRPr>
          </a:p>
        </p:txBody>
      </p:sp>
      <p:sp>
        <p:nvSpPr>
          <p:cNvPr id="20" name="Rechteck 19"/>
          <p:cNvSpPr/>
          <p:nvPr userDrawn="1"/>
        </p:nvSpPr>
        <p:spPr>
          <a:xfrm>
            <a:off x="11460" y="332656"/>
            <a:ext cx="615617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platzhalter 16"/>
          <p:cNvSpPr>
            <a:spLocks noGrp="1"/>
          </p:cNvSpPr>
          <p:nvPr>
            <p:ph type="body" sz="quarter" idx="18" hasCustomPrompt="1"/>
          </p:nvPr>
        </p:nvSpPr>
        <p:spPr>
          <a:xfrm>
            <a:off x="251520" y="529035"/>
            <a:ext cx="5832475" cy="360263"/>
          </a:xfrm>
          <a:prstGeom prst="rect">
            <a:avLst/>
          </a:prstGeom>
        </p:spPr>
        <p:txBody>
          <a:bodyPr/>
          <a:lstStyle>
            <a:lvl1pPr marL="0" indent="0">
              <a:buNone/>
              <a:defRPr sz="2000">
                <a:latin typeface="Arial" charset="0"/>
                <a:ea typeface="Arial" charset="0"/>
                <a:cs typeface="Arial" charset="0"/>
              </a:defRPr>
            </a:lvl1pPr>
          </a:lstStyle>
          <a:p>
            <a:pPr lvl="0"/>
            <a:r>
              <a:rPr lang="de-DE" dirty="0"/>
              <a:t>Überschrift erste Zeile</a:t>
            </a:r>
          </a:p>
        </p:txBody>
      </p:sp>
      <p:sp>
        <p:nvSpPr>
          <p:cNvPr id="15" name="Bildplatzhalter 12"/>
          <p:cNvSpPr>
            <a:spLocks noGrp="1"/>
          </p:cNvSpPr>
          <p:nvPr>
            <p:ph type="pic" sz="quarter" idx="11"/>
          </p:nvPr>
        </p:nvSpPr>
        <p:spPr>
          <a:xfrm>
            <a:off x="225210" y="1124744"/>
            <a:ext cx="5688632" cy="2164826"/>
          </a:xfrm>
          <a:prstGeom prst="rect">
            <a:avLst/>
          </a:prstGeom>
        </p:spPr>
        <p:txBody>
          <a:bodyPr/>
          <a:lstStyle/>
          <a:p>
            <a:endParaRPr lang="de-DE" dirty="0"/>
          </a:p>
        </p:txBody>
      </p:sp>
      <p:sp>
        <p:nvSpPr>
          <p:cNvPr id="16" name="Bildplatzhalter 12"/>
          <p:cNvSpPr>
            <a:spLocks noGrp="1"/>
          </p:cNvSpPr>
          <p:nvPr>
            <p:ph type="pic" sz="quarter" idx="12"/>
          </p:nvPr>
        </p:nvSpPr>
        <p:spPr>
          <a:xfrm>
            <a:off x="6084168" y="4797152"/>
            <a:ext cx="2782988" cy="1800200"/>
          </a:xfrm>
          <a:prstGeom prst="rect">
            <a:avLst/>
          </a:prstGeom>
        </p:spPr>
        <p:txBody>
          <a:bodyPr/>
          <a:lstStyle/>
          <a:p>
            <a:endParaRPr lang="de-DE" dirty="0"/>
          </a:p>
        </p:txBody>
      </p:sp>
      <p:sp>
        <p:nvSpPr>
          <p:cNvPr id="17" name="Bildplatzhalter 12"/>
          <p:cNvSpPr>
            <a:spLocks noGrp="1"/>
          </p:cNvSpPr>
          <p:nvPr>
            <p:ph type="pic" sz="quarter" idx="13"/>
          </p:nvPr>
        </p:nvSpPr>
        <p:spPr>
          <a:xfrm>
            <a:off x="225210" y="3505595"/>
            <a:ext cx="5688632" cy="3091758"/>
          </a:xfrm>
          <a:prstGeom prst="rect">
            <a:avLst/>
          </a:prstGeom>
        </p:spPr>
        <p:txBody>
          <a:bodyPr/>
          <a:lstStyle/>
          <a:p>
            <a:endParaRPr lang="de-DE" dirty="0"/>
          </a:p>
        </p:txBody>
      </p:sp>
      <p:sp>
        <p:nvSpPr>
          <p:cNvPr id="18" name="Bildplatzhalter 12"/>
          <p:cNvSpPr>
            <a:spLocks noGrp="1"/>
          </p:cNvSpPr>
          <p:nvPr>
            <p:ph type="pic" sz="quarter" idx="14"/>
          </p:nvPr>
        </p:nvSpPr>
        <p:spPr>
          <a:xfrm>
            <a:off x="6095232" y="1124744"/>
            <a:ext cx="2771924" cy="3477765"/>
          </a:xfrm>
          <a:prstGeom prst="rect">
            <a:avLst/>
          </a:prstGeom>
        </p:spPr>
        <p:txBody>
          <a:bodyPr/>
          <a:lstStyle/>
          <a:p>
            <a:endParaRPr lang="de-DE" dirty="0"/>
          </a:p>
        </p:txBody>
      </p:sp>
    </p:spTree>
    <p:extLst>
      <p:ext uri="{BB962C8B-B14F-4D97-AF65-F5344CB8AC3E}">
        <p14:creationId xmlns:p14="http://schemas.microsoft.com/office/powerpoint/2010/main" val="1791149441"/>
      </p:ext>
    </p:extLst>
  </p:cSld>
  <p:clrMapOvr>
    <a:masterClrMapping/>
  </p:clrMapOvr>
  <p:transition spd="med" advClick="0" advTm="500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Moodboard">
    <p:spTree>
      <p:nvGrpSpPr>
        <p:cNvPr id="1" name=""/>
        <p:cNvGrpSpPr/>
        <p:nvPr/>
      </p:nvGrpSpPr>
      <p:grpSpPr>
        <a:xfrm>
          <a:off x="0" y="0"/>
          <a:ext cx="0" cy="0"/>
          <a:chOff x="0" y="0"/>
          <a:chExt cx="0" cy="0"/>
        </a:xfrm>
      </p:grpSpPr>
      <p:sp>
        <p:nvSpPr>
          <p:cNvPr id="8" name="Rechteck 7"/>
          <p:cNvSpPr/>
          <p:nvPr userDrawn="1"/>
        </p:nvSpPr>
        <p:spPr>
          <a:xfrm>
            <a:off x="11460" y="836934"/>
            <a:ext cx="9144000" cy="6021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extfeld 1"/>
          <p:cNvSpPr txBox="1"/>
          <p:nvPr userDrawn="1"/>
        </p:nvSpPr>
        <p:spPr>
          <a:xfrm>
            <a:off x="5375305" y="179462"/>
            <a:ext cx="184731" cy="369332"/>
          </a:xfrm>
          <a:prstGeom prst="rect">
            <a:avLst/>
          </a:prstGeom>
          <a:noFill/>
        </p:spPr>
        <p:txBody>
          <a:bodyPr wrap="none" rtlCol="0">
            <a:spAutoFit/>
          </a:bodyPr>
          <a:lstStyle/>
          <a:p>
            <a:endParaRPr lang="de-DE" dirty="0"/>
          </a:p>
        </p:txBody>
      </p:sp>
      <p:sp>
        <p:nvSpPr>
          <p:cNvPr id="12" name="Rechteck 11"/>
          <p:cNvSpPr/>
          <p:nvPr userDrawn="1"/>
        </p:nvSpPr>
        <p:spPr>
          <a:xfrm>
            <a:off x="11460" y="745282"/>
            <a:ext cx="9144000" cy="6112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feld 18"/>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smtClean="0">
                <a:latin typeface="Arial" charset="0"/>
                <a:ea typeface="Arial" charset="0"/>
                <a:cs typeface="Arial" charset="0"/>
              </a:rPr>
              <a:pPr/>
              <a:t>‹Nr.›</a:t>
            </a:fld>
            <a:endParaRPr lang="de-DE" sz="1000" dirty="0">
              <a:latin typeface="Arial" charset="0"/>
              <a:ea typeface="Arial" charset="0"/>
              <a:cs typeface="Arial" charset="0"/>
            </a:endParaRPr>
          </a:p>
        </p:txBody>
      </p:sp>
      <p:sp>
        <p:nvSpPr>
          <p:cNvPr id="20" name="Rechteck 19"/>
          <p:cNvSpPr/>
          <p:nvPr userDrawn="1"/>
        </p:nvSpPr>
        <p:spPr>
          <a:xfrm>
            <a:off x="11460" y="332656"/>
            <a:ext cx="615617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platzhalter 16"/>
          <p:cNvSpPr>
            <a:spLocks noGrp="1"/>
          </p:cNvSpPr>
          <p:nvPr>
            <p:ph type="body" sz="quarter" idx="18" hasCustomPrompt="1"/>
          </p:nvPr>
        </p:nvSpPr>
        <p:spPr>
          <a:xfrm>
            <a:off x="251520" y="529035"/>
            <a:ext cx="5832475" cy="360263"/>
          </a:xfrm>
          <a:prstGeom prst="rect">
            <a:avLst/>
          </a:prstGeom>
        </p:spPr>
        <p:txBody>
          <a:bodyPr/>
          <a:lstStyle>
            <a:lvl1pPr marL="0" indent="0">
              <a:buNone/>
              <a:defRPr sz="2000">
                <a:latin typeface="Arial" charset="0"/>
                <a:ea typeface="Arial" charset="0"/>
                <a:cs typeface="Arial" charset="0"/>
              </a:defRPr>
            </a:lvl1pPr>
          </a:lstStyle>
          <a:p>
            <a:pPr lvl="0"/>
            <a:r>
              <a:rPr lang="de-DE" dirty="0"/>
              <a:t>Überschrift erste Zeile</a:t>
            </a:r>
          </a:p>
        </p:txBody>
      </p:sp>
      <p:sp>
        <p:nvSpPr>
          <p:cNvPr id="15" name="Bildplatzhalter 12"/>
          <p:cNvSpPr>
            <a:spLocks noGrp="1"/>
          </p:cNvSpPr>
          <p:nvPr>
            <p:ph type="pic" sz="quarter" idx="11"/>
          </p:nvPr>
        </p:nvSpPr>
        <p:spPr>
          <a:xfrm>
            <a:off x="3203848" y="1124744"/>
            <a:ext cx="5688632" cy="2161381"/>
          </a:xfrm>
          <a:prstGeom prst="rect">
            <a:avLst/>
          </a:prstGeom>
        </p:spPr>
        <p:txBody>
          <a:bodyPr/>
          <a:lstStyle/>
          <a:p>
            <a:endParaRPr lang="de-DE" dirty="0"/>
          </a:p>
        </p:txBody>
      </p:sp>
      <p:sp>
        <p:nvSpPr>
          <p:cNvPr id="16" name="Bildplatzhalter 12"/>
          <p:cNvSpPr>
            <a:spLocks noGrp="1"/>
          </p:cNvSpPr>
          <p:nvPr>
            <p:ph type="pic" sz="quarter" idx="12"/>
          </p:nvPr>
        </p:nvSpPr>
        <p:spPr>
          <a:xfrm>
            <a:off x="6084168" y="3501008"/>
            <a:ext cx="2782988" cy="3096344"/>
          </a:xfrm>
          <a:prstGeom prst="rect">
            <a:avLst/>
          </a:prstGeom>
        </p:spPr>
        <p:txBody>
          <a:bodyPr/>
          <a:lstStyle/>
          <a:p>
            <a:endParaRPr lang="de-DE" dirty="0"/>
          </a:p>
        </p:txBody>
      </p:sp>
      <p:sp>
        <p:nvSpPr>
          <p:cNvPr id="17" name="Bildplatzhalter 12"/>
          <p:cNvSpPr>
            <a:spLocks noGrp="1"/>
          </p:cNvSpPr>
          <p:nvPr>
            <p:ph type="pic" sz="quarter" idx="13"/>
          </p:nvPr>
        </p:nvSpPr>
        <p:spPr>
          <a:xfrm>
            <a:off x="225210" y="3505595"/>
            <a:ext cx="5642934" cy="3091758"/>
          </a:xfrm>
          <a:prstGeom prst="rect">
            <a:avLst/>
          </a:prstGeom>
        </p:spPr>
        <p:txBody>
          <a:bodyPr/>
          <a:lstStyle/>
          <a:p>
            <a:endParaRPr lang="de-DE" dirty="0"/>
          </a:p>
        </p:txBody>
      </p:sp>
      <p:sp>
        <p:nvSpPr>
          <p:cNvPr id="18" name="Bildplatzhalter 12"/>
          <p:cNvSpPr>
            <a:spLocks noGrp="1"/>
          </p:cNvSpPr>
          <p:nvPr>
            <p:ph type="pic" sz="quarter" idx="14"/>
          </p:nvPr>
        </p:nvSpPr>
        <p:spPr>
          <a:xfrm>
            <a:off x="215900" y="1125539"/>
            <a:ext cx="2771924" cy="2160586"/>
          </a:xfrm>
          <a:prstGeom prst="rect">
            <a:avLst/>
          </a:prstGeom>
        </p:spPr>
        <p:txBody>
          <a:bodyPr/>
          <a:lstStyle/>
          <a:p>
            <a:endParaRPr lang="de-DE" dirty="0"/>
          </a:p>
        </p:txBody>
      </p:sp>
    </p:spTree>
    <p:extLst>
      <p:ext uri="{BB962C8B-B14F-4D97-AF65-F5344CB8AC3E}">
        <p14:creationId xmlns:p14="http://schemas.microsoft.com/office/powerpoint/2010/main" val="1015924544"/>
      </p:ext>
    </p:extLst>
  </p:cSld>
  <p:clrMapOvr>
    <a:masterClrMapping/>
  </p:clrMapOvr>
  <p:transition spd="med" advClick="0" advTm="500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hteck 3"/>
          <p:cNvSpPr/>
          <p:nvPr userDrawn="1"/>
        </p:nvSpPr>
        <p:spPr>
          <a:xfrm>
            <a:off x="0" y="0"/>
            <a:ext cx="9155460"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Bild 5"/>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564933" y="216793"/>
            <a:ext cx="1327547" cy="331887"/>
          </a:xfrm>
          <a:prstGeom prst="rect">
            <a:avLst/>
          </a:prstGeom>
        </p:spPr>
      </p:pic>
    </p:spTree>
    <p:extLst>
      <p:ext uri="{BB962C8B-B14F-4D97-AF65-F5344CB8AC3E}">
        <p14:creationId xmlns:p14="http://schemas.microsoft.com/office/powerpoint/2010/main" val="6553183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8" r:id="rId3"/>
    <p:sldLayoutId id="2147483659" r:id="rId4"/>
    <p:sldLayoutId id="2147483652" r:id="rId5"/>
    <p:sldLayoutId id="2147483653" r:id="rId6"/>
    <p:sldLayoutId id="2147483661" r:id="rId7"/>
    <p:sldLayoutId id="2147483662" r:id="rId8"/>
    <p:sldLayoutId id="2147483663" r:id="rId9"/>
    <p:sldLayoutId id="2147483650" r:id="rId10"/>
    <p:sldLayoutId id="2147483654" r:id="rId11"/>
    <p:sldLayoutId id="2147483655" r:id="rId12"/>
    <p:sldLayoutId id="2147483656" r:id="rId13"/>
    <p:sldLayoutId id="2147483657" r:id="rId14"/>
    <p:sldLayoutId id="2147483660" r:id="rId15"/>
  </p:sldLayoutIdLst>
  <p:transition spd="med" advClick="0" advTm="5000">
    <p:pull/>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0.jpeg"/><Relationship Id="rId7" Type="http://schemas.openxmlformats.org/officeDocument/2006/relationships/hyperlink" Target="https://www.youtube.com/user/ezubis"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hyperlink" Target="http://www.instagram.com/e_zubis" TargetMode="External"/><Relationship Id="rId5" Type="http://schemas.openxmlformats.org/officeDocument/2006/relationships/hyperlink" Target="http://www.facebook.com/ezubis" TargetMode="External"/><Relationship Id="rId4" Type="http://schemas.openxmlformats.org/officeDocument/2006/relationships/hyperlink" Target="http://www.e-zubis.de/" TargetMode="External"/><Relationship Id="rId9"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hyperlink" Target="http://www.lehrer-online.de/e-handwerk" TargetMode="External"/><Relationship Id="rId2" Type="http://schemas.openxmlformats.org/officeDocument/2006/relationships/image" Target="../media/image31.jpeg"/><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285720" y="2428868"/>
            <a:ext cx="4752528" cy="3384376"/>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platzhalter 3"/>
          <p:cNvSpPr txBox="1">
            <a:spLocks/>
          </p:cNvSpPr>
          <p:nvPr/>
        </p:nvSpPr>
        <p:spPr>
          <a:xfrm>
            <a:off x="488750" y="2564904"/>
            <a:ext cx="4320033" cy="576064"/>
          </a:xfrm>
          <a:prstGeom prst="rect">
            <a:avLst/>
          </a:prstGeom>
        </p:spPr>
        <p:txBody>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3000" b="1" i="0" u="none" strike="noStrike" kern="1200" cap="none" spc="0" normalizeH="0" baseline="0" noProof="0" dirty="0">
                <a:ln>
                  <a:noFill/>
                </a:ln>
                <a:solidFill>
                  <a:srgbClr val="FF4542"/>
                </a:solidFill>
                <a:effectLst/>
                <a:uLnTx/>
                <a:uFillTx/>
                <a:latin typeface="Arial Black" charset="0"/>
                <a:ea typeface="Arial Black" charset="0"/>
                <a:cs typeface="Arial Black" charset="0"/>
              </a:rPr>
              <a:t>Die Antreiber</a:t>
            </a:r>
          </a:p>
        </p:txBody>
      </p:sp>
      <p:sp>
        <p:nvSpPr>
          <p:cNvPr id="11" name="Textplatzhalter 4"/>
          <p:cNvSpPr>
            <a:spLocks noGrp="1"/>
          </p:cNvSpPr>
          <p:nvPr>
            <p:ph type="body" sz="quarter" idx="4294967295"/>
          </p:nvPr>
        </p:nvSpPr>
        <p:spPr>
          <a:xfrm>
            <a:off x="539552" y="3429000"/>
            <a:ext cx="4320033" cy="360040"/>
          </a:xfrm>
          <a:prstGeom prst="rect">
            <a:avLst/>
          </a:prstGeom>
        </p:spPr>
        <p:txBody>
          <a:bodyPr/>
          <a:lstStyle/>
          <a:p>
            <a:pPr>
              <a:buNone/>
            </a:pPr>
            <a:r>
              <a:rPr lang="de-DE" sz="1600" dirty="0">
                <a:latin typeface="Arial" pitchFamily="34" charset="0"/>
                <a:cs typeface="Arial" pitchFamily="34" charset="0"/>
              </a:rPr>
              <a:t>Elektroniker/-in für</a:t>
            </a:r>
          </a:p>
        </p:txBody>
      </p:sp>
      <p:sp>
        <p:nvSpPr>
          <p:cNvPr id="12" name="Textplatzhalter 3"/>
          <p:cNvSpPr>
            <a:spLocks noGrp="1"/>
          </p:cNvSpPr>
          <p:nvPr>
            <p:ph type="body" sz="quarter" idx="4294967295"/>
          </p:nvPr>
        </p:nvSpPr>
        <p:spPr>
          <a:xfrm>
            <a:off x="467544" y="3933056"/>
            <a:ext cx="4536504" cy="1584176"/>
          </a:xfrm>
          <a:prstGeom prst="rect">
            <a:avLst/>
          </a:prstGeom>
        </p:spPr>
        <p:txBody>
          <a:bodyPr/>
          <a:lstStyle/>
          <a:p>
            <a:pPr marL="0" indent="0">
              <a:buNone/>
            </a:pPr>
            <a:r>
              <a:rPr lang="de-DE" sz="3000" dirty="0">
                <a:latin typeface="Arial Black" pitchFamily="34" charset="0"/>
              </a:rPr>
              <a:t>MASCHINEN UND ANTRIEBSTECHNIK</a:t>
            </a:r>
          </a:p>
        </p:txBody>
      </p:sp>
      <p:sp>
        <p:nvSpPr>
          <p:cNvPr id="15" name="Textplatzhalter 1"/>
          <p:cNvSpPr>
            <a:spLocks noGrp="1"/>
          </p:cNvSpPr>
          <p:nvPr>
            <p:ph type="body" sz="quarter" idx="4294967295"/>
          </p:nvPr>
        </p:nvSpPr>
        <p:spPr>
          <a:xfrm>
            <a:off x="416742" y="836712"/>
            <a:ext cx="5761037" cy="584200"/>
          </a:xfrm>
          <a:prstGeom prst="rect">
            <a:avLst/>
          </a:prstGeom>
        </p:spPr>
        <p:txBody>
          <a:bodyPr/>
          <a:lstStyle/>
          <a:p>
            <a:pPr>
              <a:buNone/>
            </a:pPr>
            <a:r>
              <a:rPr lang="de-DE" dirty="0">
                <a:latin typeface="Arial" charset="0"/>
                <a:ea typeface="Arial" charset="0"/>
                <a:cs typeface="Arial" charset="0"/>
              </a:rPr>
              <a:t>Meine Zukunft im </a:t>
            </a:r>
          </a:p>
        </p:txBody>
      </p:sp>
      <p:sp>
        <p:nvSpPr>
          <p:cNvPr id="16" name="Textplatzhalter 2"/>
          <p:cNvSpPr>
            <a:spLocks noGrp="1"/>
          </p:cNvSpPr>
          <p:nvPr>
            <p:ph type="body" sz="quarter" idx="4294967295"/>
          </p:nvPr>
        </p:nvSpPr>
        <p:spPr>
          <a:xfrm>
            <a:off x="395536" y="1412776"/>
            <a:ext cx="8424862" cy="646112"/>
          </a:xfrm>
          <a:prstGeom prst="rect">
            <a:avLst/>
          </a:prstGeom>
        </p:spPr>
        <p:txBody>
          <a:bodyPr/>
          <a:lstStyle/>
          <a:p>
            <a:pPr>
              <a:buNone/>
            </a:pPr>
            <a:r>
              <a:rPr lang="de-DE" dirty="0">
                <a:latin typeface="Arial Black" pitchFamily="34" charset="0"/>
              </a:rPr>
              <a:t>E-HANDWERK</a:t>
            </a:r>
          </a:p>
        </p:txBody>
      </p:sp>
      <p:pic>
        <p:nvPicPr>
          <p:cNvPr id="18" name="Grafik 17" descr="Rollup-Urim-Antreiber Kopie.jpg"/>
          <p:cNvPicPr>
            <a:picLocks noChangeAspect="1"/>
          </p:cNvPicPr>
          <p:nvPr/>
        </p:nvPicPr>
        <p:blipFill>
          <a:blip r:embed="rId3" cstate="print"/>
          <a:stretch>
            <a:fillRect/>
          </a:stretch>
        </p:blipFill>
        <p:spPr>
          <a:xfrm>
            <a:off x="6052329" y="836713"/>
            <a:ext cx="2192079" cy="5400600"/>
          </a:xfrm>
          <a:prstGeom prst="rect">
            <a:avLst/>
          </a:prstGeom>
        </p:spPr>
      </p:pic>
      <p:sp>
        <p:nvSpPr>
          <p:cNvPr id="13" name="Rechteck 12"/>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19" name="Textfeld 18">
            <a:extLst>
              <a:ext uri="{FF2B5EF4-FFF2-40B4-BE49-F238E27FC236}">
                <a16:creationId xmlns:a16="http://schemas.microsoft.com/office/drawing/2014/main" id="{057CC571-C80F-4266-82EC-5542E06E985C}"/>
              </a:ext>
            </a:extLst>
          </p:cNvPr>
          <p:cNvSpPr txBox="1"/>
          <p:nvPr/>
        </p:nvSpPr>
        <p:spPr>
          <a:xfrm>
            <a:off x="7846214" y="6210710"/>
            <a:ext cx="1261884" cy="184666"/>
          </a:xfrm>
          <a:prstGeom prst="rect">
            <a:avLst/>
          </a:prstGeom>
          <a:noFill/>
        </p:spPr>
        <p:txBody>
          <a:bodyPr wrap="square" rtlCol="0">
            <a:spAutoFit/>
          </a:bodyPr>
          <a:lstStyle/>
          <a:p>
            <a:r>
              <a:rPr lang="de-DE" sz="600" dirty="0">
                <a:solidFill>
                  <a:schemeClr val="tx1">
                    <a:lumMod val="65000"/>
                    <a:lumOff val="35000"/>
                  </a:schemeClr>
                </a:solidFill>
                <a:latin typeface="Arial" pitchFamily="34" charset="0"/>
                <a:cs typeface="Arial" pitchFamily="34" charset="0"/>
              </a:rPr>
              <a:t>Foto: </a:t>
            </a:r>
            <a:r>
              <a:rPr lang="de-DE" sz="600" dirty="0" err="1">
                <a:solidFill>
                  <a:schemeClr val="tx1">
                    <a:lumMod val="65000"/>
                    <a:lumOff val="35000"/>
                  </a:schemeClr>
                </a:solidFill>
                <a:latin typeface="Arial" pitchFamily="34" charset="0"/>
                <a:cs typeface="Arial" pitchFamily="34" charset="0"/>
              </a:rPr>
              <a:t>ArGe</a:t>
            </a:r>
            <a:r>
              <a:rPr lang="de-DE" sz="600" dirty="0">
                <a:solidFill>
                  <a:schemeClr val="tx1">
                    <a:lumMod val="65000"/>
                    <a:lumOff val="35000"/>
                  </a:schemeClr>
                </a:solidFill>
                <a:latin typeface="Arial" pitchFamily="34" charset="0"/>
                <a:cs typeface="Arial" pitchFamily="34" charset="0"/>
              </a:rPr>
              <a:t> Medien im ZVEH</a:t>
            </a:r>
          </a:p>
        </p:txBody>
      </p:sp>
      <p:pic>
        <p:nvPicPr>
          <p:cNvPr id="14" name="Grafik 13">
            <a:extLst>
              <a:ext uri="{FF2B5EF4-FFF2-40B4-BE49-F238E27FC236}">
                <a16:creationId xmlns:a16="http://schemas.microsoft.com/office/drawing/2014/main" id="{58247315-C0E6-4C73-BAB4-7A3FF77D7B02}"/>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7" name="Grafik 16">
            <a:extLst>
              <a:ext uri="{FF2B5EF4-FFF2-40B4-BE49-F238E27FC236}">
                <a16:creationId xmlns:a16="http://schemas.microsoft.com/office/drawing/2014/main" id="{49AD7839-9065-49D3-9561-4F1407E827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2" name="Textfeld 1">
            <a:extLst>
              <a:ext uri="{FF2B5EF4-FFF2-40B4-BE49-F238E27FC236}">
                <a16:creationId xmlns:a16="http://schemas.microsoft.com/office/drawing/2014/main" id="{2AA2CCAB-C1D8-44A5-AE23-27647314578A}"/>
              </a:ext>
            </a:extLst>
          </p:cNvPr>
          <p:cNvSpPr txBox="1"/>
          <p:nvPr/>
        </p:nvSpPr>
        <p:spPr>
          <a:xfrm>
            <a:off x="277758" y="6180342"/>
            <a:ext cx="2733441" cy="215444"/>
          </a:xfrm>
          <a:prstGeom prst="rect">
            <a:avLst/>
          </a:prstGeom>
          <a:noFill/>
        </p:spPr>
        <p:txBody>
          <a:bodyPr wrap="none" rtlCol="0">
            <a:spAutoFit/>
          </a:bodyPr>
          <a:lstStyle/>
          <a:p>
            <a:r>
              <a:rPr lang="de-DE" sz="800" dirty="0">
                <a:latin typeface="Arial" panose="020B0604020202020204" pitchFamily="34" charset="0"/>
                <a:cs typeface="Arial" panose="020B0604020202020204" pitchFamily="34" charset="0"/>
              </a:rPr>
              <a:t>* Elektroniker für Maschinen und Antriebstechnik (HwO)</a:t>
            </a:r>
          </a:p>
        </p:txBody>
      </p:sp>
    </p:spTree>
    <p:extLst>
      <p:ext uri="{BB962C8B-B14F-4D97-AF65-F5344CB8AC3E}">
        <p14:creationId xmlns:p14="http://schemas.microsoft.com/office/powerpoint/2010/main" val="1579091240"/>
      </p:ext>
    </p:extLst>
  </p:cSld>
  <p:clrMapOvr>
    <a:masterClrMapping/>
  </p:clrMapOvr>
  <p:transition spd="med" advClick="0" advTm="5000">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descr="am_ezubis_motive_15_02.jpg">
            <a:extLst>
              <a:ext uri="{FF2B5EF4-FFF2-40B4-BE49-F238E27FC236}">
                <a16:creationId xmlns:a16="http://schemas.microsoft.com/office/drawing/2014/main" id="{037B40B1-0F17-4CE1-BBD9-E4DAAFEF85B7}"/>
              </a:ext>
            </a:extLst>
          </p:cNvPr>
          <p:cNvPicPr>
            <a:picLocks noChangeAspect="1"/>
          </p:cNvPicPr>
          <p:nvPr/>
        </p:nvPicPr>
        <p:blipFill>
          <a:blip r:embed="rId3" cstate="print"/>
          <a:stretch>
            <a:fillRect/>
          </a:stretch>
        </p:blipFill>
        <p:spPr>
          <a:xfrm>
            <a:off x="267395" y="849728"/>
            <a:ext cx="8593618" cy="5616624"/>
          </a:xfrm>
          <a:prstGeom prst="rect">
            <a:avLst/>
          </a:prstGeom>
        </p:spPr>
      </p:pic>
      <p:sp>
        <p:nvSpPr>
          <p:cNvPr id="17" name="Rechteck 16">
            <a:extLst>
              <a:ext uri="{FF2B5EF4-FFF2-40B4-BE49-F238E27FC236}">
                <a16:creationId xmlns:a16="http://schemas.microsoft.com/office/drawing/2014/main" id="{D183EF98-0DD1-4E69-A913-0EB03C8F11DD}"/>
              </a:ext>
            </a:extLst>
          </p:cNvPr>
          <p:cNvSpPr/>
          <p:nvPr/>
        </p:nvSpPr>
        <p:spPr>
          <a:xfrm>
            <a:off x="506894" y="4975727"/>
            <a:ext cx="8136904" cy="1251753"/>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Textplatzhalter 4"/>
          <p:cNvSpPr>
            <a:spLocks noGrp="1"/>
          </p:cNvSpPr>
          <p:nvPr>
            <p:ph type="body" sz="quarter" idx="21"/>
          </p:nvPr>
        </p:nvSpPr>
        <p:spPr>
          <a:xfrm>
            <a:off x="500202" y="5517232"/>
            <a:ext cx="8136904" cy="720080"/>
          </a:xfrm>
        </p:spPr>
        <p:txBody>
          <a:bodyPr/>
          <a:lstStyle/>
          <a:p>
            <a:pPr marL="0" indent="0" fontAlgn="base">
              <a:buNone/>
            </a:pPr>
            <a:r>
              <a:rPr lang="de-DE" dirty="0"/>
              <a:t>Unter anderem ist das Wickeln von Elektromotoren und Spulen eine wichtige und verantwortungsvolle Aufgabe von Elektroniker/-innen für Maschinen und Antriebstechnik. </a:t>
            </a:r>
          </a:p>
          <a:p>
            <a:pPr marL="0" indent="0" fontAlgn="base">
              <a:lnSpc>
                <a:spcPct val="130000"/>
              </a:lnSpc>
              <a:buNone/>
            </a:pPr>
            <a:endParaRPr lang="de-DE" sz="1200" i="1" dirty="0"/>
          </a:p>
        </p:txBody>
      </p:sp>
      <p:sp>
        <p:nvSpPr>
          <p:cNvPr id="12" name="Rechteck 11"/>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9" name="Textplatzhalter 9">
            <a:extLst>
              <a:ext uri="{FF2B5EF4-FFF2-40B4-BE49-F238E27FC236}">
                <a16:creationId xmlns:a16="http://schemas.microsoft.com/office/drawing/2014/main" id="{9F791326-FE0A-4B87-9C85-5E0934D532A7}"/>
              </a:ext>
            </a:extLst>
          </p:cNvPr>
          <p:cNvSpPr txBox="1">
            <a:spLocks/>
          </p:cNvSpPr>
          <p:nvPr/>
        </p:nvSpPr>
        <p:spPr>
          <a:xfrm>
            <a:off x="506894" y="5183049"/>
            <a:ext cx="3589661" cy="334183"/>
          </a:xfrm>
          <a:prstGeom prst="rect">
            <a:avLst/>
          </a:prstGeom>
        </p:spPr>
        <p:txBody>
          <a:bodyPr/>
          <a:lstStyle>
            <a:lvl1pPr marL="0" indent="0" algn="l" defTabSz="914400" rtl="0" eaLnBrk="1" latinLnBrk="0" hangingPunct="1">
              <a:spcBef>
                <a:spcPct val="20000"/>
              </a:spcBef>
              <a:buFont typeface="Arial" pitchFamily="34" charset="0"/>
              <a:buNone/>
              <a:defRPr sz="1600" b="1" i="0" kern="1200">
                <a:solidFill>
                  <a:schemeClr val="tx1"/>
                </a:solidFill>
                <a:latin typeface="Arial Black" charset="0"/>
                <a:ea typeface="Arial Black" charset="0"/>
                <a:cs typeface="Arial Black"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0" hangingPunct="0">
              <a:defRPr/>
            </a:pPr>
            <a:r>
              <a:rPr lang="de-DE" kern="0" dirty="0">
                <a:cs typeface="Arial" pitchFamily="34" charset="0"/>
              </a:rPr>
              <a:t>Von wegen schief gewickelt</a:t>
            </a:r>
          </a:p>
        </p:txBody>
      </p:sp>
      <p:pic>
        <p:nvPicPr>
          <p:cNvPr id="8" name="Grafik 7">
            <a:extLst>
              <a:ext uri="{FF2B5EF4-FFF2-40B4-BE49-F238E27FC236}">
                <a16:creationId xmlns:a16="http://schemas.microsoft.com/office/drawing/2014/main" id="{B1401D47-169D-4A47-B950-AC917BA8FC02}"/>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0" name="Grafik 9">
            <a:extLst>
              <a:ext uri="{FF2B5EF4-FFF2-40B4-BE49-F238E27FC236}">
                <a16:creationId xmlns:a16="http://schemas.microsoft.com/office/drawing/2014/main" id="{31ACF20D-0899-41DD-BA55-21D8D5DC3F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11" name="Textfeld 10">
            <a:extLst>
              <a:ext uri="{FF2B5EF4-FFF2-40B4-BE49-F238E27FC236}">
                <a16:creationId xmlns:a16="http://schemas.microsoft.com/office/drawing/2014/main" id="{79FC32F3-3693-4502-85C2-68E112198C58}"/>
              </a:ext>
            </a:extLst>
          </p:cNvPr>
          <p:cNvSpPr txBox="1"/>
          <p:nvPr/>
        </p:nvSpPr>
        <p:spPr>
          <a:xfrm>
            <a:off x="7071178" y="6221330"/>
            <a:ext cx="1164101"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Tree>
    <p:extLst>
      <p:ext uri="{BB962C8B-B14F-4D97-AF65-F5344CB8AC3E}">
        <p14:creationId xmlns:p14="http://schemas.microsoft.com/office/powerpoint/2010/main" val="1579091240"/>
      </p:ext>
    </p:extLst>
  </p:cSld>
  <p:clrMapOvr>
    <a:masterClrMapping/>
  </p:clrMapOvr>
  <p:transition spd="med" advClick="0" advTm="5000">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a:extLst>
              <a:ext uri="{FF2B5EF4-FFF2-40B4-BE49-F238E27FC236}">
                <a16:creationId xmlns:a16="http://schemas.microsoft.com/office/drawing/2014/main" id="{058FB8C9-EB64-4115-8700-1EA21E63673A}"/>
              </a:ext>
            </a:extLst>
          </p:cNvPr>
          <p:cNvPicPr>
            <a:picLocks noChangeAspect="1" noChangeArrowheads="1"/>
          </p:cNvPicPr>
          <p:nvPr/>
        </p:nvPicPr>
        <p:blipFill>
          <a:blip r:embed="rId3" cstate="print"/>
          <a:stretch>
            <a:fillRect/>
          </a:stretch>
        </p:blipFill>
        <p:spPr bwMode="auto">
          <a:xfrm>
            <a:off x="267395" y="845262"/>
            <a:ext cx="8579850" cy="5608074"/>
          </a:xfrm>
          <a:prstGeom prst="rect">
            <a:avLst/>
          </a:prstGeom>
          <a:noFill/>
          <a:ln w="9525">
            <a:noFill/>
            <a:miter lim="800000"/>
            <a:headEnd/>
            <a:tailEnd/>
          </a:ln>
        </p:spPr>
      </p:pic>
      <p:sp>
        <p:nvSpPr>
          <p:cNvPr id="16" name="Rechteck 15">
            <a:extLst>
              <a:ext uri="{FF2B5EF4-FFF2-40B4-BE49-F238E27FC236}">
                <a16:creationId xmlns:a16="http://schemas.microsoft.com/office/drawing/2014/main" id="{AD9BF91D-0E59-46A5-85F2-34DE9A71201C}"/>
              </a:ext>
            </a:extLst>
          </p:cNvPr>
          <p:cNvSpPr/>
          <p:nvPr/>
        </p:nvSpPr>
        <p:spPr>
          <a:xfrm>
            <a:off x="506894" y="4975727"/>
            <a:ext cx="8136904" cy="1251753"/>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19" name="Textplatzhalter 4">
            <a:extLst>
              <a:ext uri="{FF2B5EF4-FFF2-40B4-BE49-F238E27FC236}">
                <a16:creationId xmlns:a16="http://schemas.microsoft.com/office/drawing/2014/main" id="{A0039D78-FBAE-4D11-9B39-2032CB49B71F}"/>
              </a:ext>
            </a:extLst>
          </p:cNvPr>
          <p:cNvSpPr txBox="1">
            <a:spLocks/>
          </p:cNvSpPr>
          <p:nvPr/>
        </p:nvSpPr>
        <p:spPr>
          <a:xfrm>
            <a:off x="500202" y="5373216"/>
            <a:ext cx="8064896" cy="792088"/>
          </a:xfrm>
          <a:prstGeom prst="rect">
            <a:avLst/>
          </a:prstGeom>
        </p:spPr>
        <p:txBody>
          <a:bodyPr/>
          <a:lstStyle>
            <a:lvl1pPr marL="342900" indent="-342900" algn="l" defTabSz="914400" rtl="0" eaLnBrk="1" latinLnBrk="0" hangingPunct="1">
              <a:spcBef>
                <a:spcPct val="20000"/>
              </a:spcBef>
              <a:buFont typeface="Arial" pitchFamily="34" charset="0"/>
              <a:buChar char="•"/>
              <a:defRPr sz="1400" b="0" i="0" kern="1200">
                <a:solidFill>
                  <a:schemeClr val="tx1"/>
                </a:solidFill>
                <a:latin typeface="Arial" charset="0"/>
                <a:ea typeface="Arial" charset="0"/>
                <a:cs typeface="Arial" charset="0"/>
              </a:defRPr>
            </a:lvl1pPr>
            <a:lvl2pPr marL="742950" indent="-285750" algn="l" defTabSz="914400" rtl="0" eaLnBrk="1" latinLnBrk="0" hangingPunct="1">
              <a:spcBef>
                <a:spcPct val="20000"/>
              </a:spcBef>
              <a:buFont typeface="Arial" pitchFamily="34" charset="0"/>
              <a:buChar char="–"/>
              <a:defRPr lang="de-DE" sz="1400" kern="1200" baseline="0" dirty="0" smtClean="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buFont typeface="Arial" pitchFamily="34" charset="0"/>
              <a:buNone/>
            </a:pPr>
            <a:r>
              <a:rPr lang="de-DE" dirty="0"/>
              <a:t>Elektroniker/-innen für Maschinen und Antriebstechnik erstellen, prüfen und installieren auch Softwareprogramme, mit denen Maschinenanlagen gesteuert und geregelt werden. Dabei haben sie immer die Wünsche ihrer Kunden im Blick. </a:t>
            </a:r>
          </a:p>
        </p:txBody>
      </p:sp>
      <p:sp>
        <p:nvSpPr>
          <p:cNvPr id="8" name="Textplatzhalter 9">
            <a:extLst>
              <a:ext uri="{FF2B5EF4-FFF2-40B4-BE49-F238E27FC236}">
                <a16:creationId xmlns:a16="http://schemas.microsoft.com/office/drawing/2014/main" id="{31549345-8982-4C81-9D1A-12003BF9AE2C}"/>
              </a:ext>
            </a:extLst>
          </p:cNvPr>
          <p:cNvSpPr txBox="1">
            <a:spLocks/>
          </p:cNvSpPr>
          <p:nvPr/>
        </p:nvSpPr>
        <p:spPr>
          <a:xfrm>
            <a:off x="522174" y="5085184"/>
            <a:ext cx="3589661" cy="334183"/>
          </a:xfrm>
          <a:prstGeom prst="rect">
            <a:avLst/>
          </a:prstGeom>
        </p:spPr>
        <p:txBody>
          <a:bodyPr/>
          <a:lstStyle>
            <a:lvl1pPr marL="0" indent="0" algn="l" defTabSz="914400" rtl="0" eaLnBrk="1" latinLnBrk="0" hangingPunct="1">
              <a:spcBef>
                <a:spcPct val="20000"/>
              </a:spcBef>
              <a:buFont typeface="Arial" pitchFamily="34" charset="0"/>
              <a:buNone/>
              <a:defRPr sz="1600" b="1" i="0" kern="1200">
                <a:solidFill>
                  <a:schemeClr val="tx1"/>
                </a:solidFill>
                <a:latin typeface="Arial Black" charset="0"/>
                <a:ea typeface="Arial Black" charset="0"/>
                <a:cs typeface="Arial Black"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0" hangingPunct="0">
              <a:defRPr/>
            </a:pPr>
            <a:r>
              <a:rPr lang="de-DE" kern="0" dirty="0">
                <a:cs typeface="Arial" pitchFamily="34" charset="0"/>
              </a:rPr>
              <a:t>Steuern und überwachen</a:t>
            </a:r>
          </a:p>
        </p:txBody>
      </p:sp>
      <p:pic>
        <p:nvPicPr>
          <p:cNvPr id="9" name="Grafik 8">
            <a:extLst>
              <a:ext uri="{FF2B5EF4-FFF2-40B4-BE49-F238E27FC236}">
                <a16:creationId xmlns:a16="http://schemas.microsoft.com/office/drawing/2014/main" id="{E47F76E1-C279-4DCC-9F0C-694DE98D3E0D}"/>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0" name="Grafik 9">
            <a:extLst>
              <a:ext uri="{FF2B5EF4-FFF2-40B4-BE49-F238E27FC236}">
                <a16:creationId xmlns:a16="http://schemas.microsoft.com/office/drawing/2014/main" id="{B5EED79F-C03A-428B-BD77-9CB741E2B0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11" name="Textfeld 10">
            <a:extLst>
              <a:ext uri="{FF2B5EF4-FFF2-40B4-BE49-F238E27FC236}">
                <a16:creationId xmlns:a16="http://schemas.microsoft.com/office/drawing/2014/main" id="{D27BE8E5-D12B-49D1-997D-922AA4799A45}"/>
              </a:ext>
            </a:extLst>
          </p:cNvPr>
          <p:cNvSpPr txBox="1"/>
          <p:nvPr/>
        </p:nvSpPr>
        <p:spPr>
          <a:xfrm>
            <a:off x="7071178" y="6221330"/>
            <a:ext cx="1164101" cy="184666"/>
          </a:xfrm>
          <a:prstGeom prst="rect">
            <a:avLst/>
          </a:prstGeom>
          <a:noFill/>
        </p:spPr>
        <p:txBody>
          <a:bodyPr wrap="none" rtlCol="0">
            <a:spAutoFit/>
          </a:bodyPr>
          <a:lstStyle/>
          <a:p>
            <a:r>
              <a:rPr lang="de-DE" sz="600" dirty="0">
                <a:solidFill>
                  <a:schemeClr val="bg1">
                    <a:lumMod val="50000"/>
                  </a:schemeClr>
                </a:solidFill>
                <a:latin typeface="Arial" pitchFamily="34" charset="0"/>
                <a:cs typeface="Arial" pitchFamily="34" charset="0"/>
              </a:rPr>
              <a:t>Foto: </a:t>
            </a:r>
            <a:r>
              <a:rPr lang="de-DE" sz="600" dirty="0" err="1">
                <a:solidFill>
                  <a:schemeClr val="bg1">
                    <a:lumMod val="50000"/>
                  </a:schemeClr>
                </a:solidFill>
                <a:latin typeface="Arial" pitchFamily="34" charset="0"/>
                <a:cs typeface="Arial" pitchFamily="34" charset="0"/>
              </a:rPr>
              <a:t>ArGe</a:t>
            </a:r>
            <a:r>
              <a:rPr lang="de-DE" sz="600" dirty="0">
                <a:solidFill>
                  <a:schemeClr val="bg1">
                    <a:lumMod val="50000"/>
                  </a:schemeClr>
                </a:solidFill>
                <a:latin typeface="Arial" pitchFamily="34" charset="0"/>
                <a:cs typeface="Arial" pitchFamily="34" charset="0"/>
              </a:rPr>
              <a:t> Medien im ZVEH</a:t>
            </a:r>
          </a:p>
        </p:txBody>
      </p:sp>
    </p:spTree>
    <p:extLst>
      <p:ext uri="{BB962C8B-B14F-4D97-AF65-F5344CB8AC3E}">
        <p14:creationId xmlns:p14="http://schemas.microsoft.com/office/powerpoint/2010/main" val="699569321"/>
      </p:ext>
    </p:extLst>
  </p:cSld>
  <p:clrMapOvr>
    <a:masterClrMapping/>
  </p:clrMapOvr>
  <p:transition spd="med" advClick="0" advTm="5000">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SE_PC-Konfiguration Detail.jpg">
            <a:extLst>
              <a:ext uri="{FF2B5EF4-FFF2-40B4-BE49-F238E27FC236}">
                <a16:creationId xmlns:a16="http://schemas.microsoft.com/office/drawing/2014/main" id="{FF08FCF9-2389-48BD-83DA-B40E2FE3B266}"/>
              </a:ext>
            </a:extLst>
          </p:cNvPr>
          <p:cNvPicPr>
            <a:picLocks noChangeAspect="1"/>
          </p:cNvPicPr>
          <p:nvPr/>
        </p:nvPicPr>
        <p:blipFill>
          <a:blip r:embed="rId3" cstate="print"/>
          <a:stretch>
            <a:fillRect/>
          </a:stretch>
        </p:blipFill>
        <p:spPr>
          <a:xfrm>
            <a:off x="255931" y="831230"/>
            <a:ext cx="8622932" cy="5622105"/>
          </a:xfrm>
          <a:prstGeom prst="rect">
            <a:avLst/>
          </a:prstGeom>
        </p:spPr>
      </p:pic>
      <p:sp>
        <p:nvSpPr>
          <p:cNvPr id="13" name="Rechteck 12">
            <a:extLst>
              <a:ext uri="{FF2B5EF4-FFF2-40B4-BE49-F238E27FC236}">
                <a16:creationId xmlns:a16="http://schemas.microsoft.com/office/drawing/2014/main" id="{45DD66C5-5F43-476A-88CD-9B40609A46A1}"/>
              </a:ext>
            </a:extLst>
          </p:cNvPr>
          <p:cNvSpPr/>
          <p:nvPr/>
        </p:nvSpPr>
        <p:spPr>
          <a:xfrm>
            <a:off x="4788024" y="1916832"/>
            <a:ext cx="3807153" cy="1080120"/>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 name="Textplatzhalter 4"/>
          <p:cNvSpPr>
            <a:spLocks noGrp="1"/>
          </p:cNvSpPr>
          <p:nvPr>
            <p:ph type="body" sz="quarter" idx="21"/>
          </p:nvPr>
        </p:nvSpPr>
        <p:spPr>
          <a:xfrm>
            <a:off x="4896769" y="2132856"/>
            <a:ext cx="3589661" cy="792088"/>
          </a:xfrm>
        </p:spPr>
        <p:txBody>
          <a:bodyPr/>
          <a:lstStyle/>
          <a:p>
            <a:pPr marL="0" indent="0" fontAlgn="base">
              <a:buNone/>
            </a:pPr>
            <a:r>
              <a:rPr lang="de-DE" dirty="0"/>
              <a:t>Dabei wählen sie die entsprechenden Baugruppen aus und montieren sie. Hier baut </a:t>
            </a:r>
            <a:r>
              <a:rPr lang="de-DE" dirty="0" err="1"/>
              <a:t>Urim</a:t>
            </a:r>
            <a:r>
              <a:rPr lang="de-DE" dirty="0"/>
              <a:t> zum Beispiel eine Platine ein.</a:t>
            </a:r>
          </a:p>
        </p:txBody>
      </p:sp>
      <p:sp>
        <p:nvSpPr>
          <p:cNvPr id="11" name="Rechteck 10"/>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7" name="Grafik 6">
            <a:extLst>
              <a:ext uri="{FF2B5EF4-FFF2-40B4-BE49-F238E27FC236}">
                <a16:creationId xmlns:a16="http://schemas.microsoft.com/office/drawing/2014/main" id="{12FA7BBE-3EBF-44B4-9868-3DD08EEE0630}"/>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9" name="Grafik 8">
            <a:extLst>
              <a:ext uri="{FF2B5EF4-FFF2-40B4-BE49-F238E27FC236}">
                <a16:creationId xmlns:a16="http://schemas.microsoft.com/office/drawing/2014/main" id="{C02612D8-8DC1-4FDD-9DFB-E524489CE2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10" name="Textfeld 9">
            <a:extLst>
              <a:ext uri="{FF2B5EF4-FFF2-40B4-BE49-F238E27FC236}">
                <a16:creationId xmlns:a16="http://schemas.microsoft.com/office/drawing/2014/main" id="{88EBE77E-B16E-47AA-9780-3BE996AB9A16}"/>
              </a:ext>
            </a:extLst>
          </p:cNvPr>
          <p:cNvSpPr txBox="1"/>
          <p:nvPr/>
        </p:nvSpPr>
        <p:spPr>
          <a:xfrm>
            <a:off x="7071178" y="6221330"/>
            <a:ext cx="1164101"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Tree>
    <p:extLst>
      <p:ext uri="{BB962C8B-B14F-4D97-AF65-F5344CB8AC3E}">
        <p14:creationId xmlns:p14="http://schemas.microsoft.com/office/powerpoint/2010/main" val="812453684"/>
      </p:ext>
    </p:extLst>
  </p:cSld>
  <p:clrMapOvr>
    <a:masterClrMapping/>
  </p:clrMapOvr>
  <p:transition spd="med" advClick="0" advTm="5000">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shutterstock_398576578_Foto_Rawpixel.jpg">
            <a:extLst>
              <a:ext uri="{FF2B5EF4-FFF2-40B4-BE49-F238E27FC236}">
                <a16:creationId xmlns:a16="http://schemas.microsoft.com/office/drawing/2014/main" id="{2BBCCC24-3182-48C8-B112-014CA29A2965}"/>
              </a:ext>
            </a:extLst>
          </p:cNvPr>
          <p:cNvPicPr>
            <a:picLocks noChangeAspect="1"/>
          </p:cNvPicPr>
          <p:nvPr/>
        </p:nvPicPr>
        <p:blipFill>
          <a:blip r:embed="rId3" cstate="print"/>
          <a:stretch>
            <a:fillRect/>
          </a:stretch>
        </p:blipFill>
        <p:spPr>
          <a:xfrm>
            <a:off x="255931" y="831229"/>
            <a:ext cx="8622932" cy="5622104"/>
          </a:xfrm>
          <a:prstGeom prst="rect">
            <a:avLst/>
          </a:prstGeom>
        </p:spPr>
      </p:pic>
      <p:sp>
        <p:nvSpPr>
          <p:cNvPr id="13" name="Rechteck 12">
            <a:extLst>
              <a:ext uri="{FF2B5EF4-FFF2-40B4-BE49-F238E27FC236}">
                <a16:creationId xmlns:a16="http://schemas.microsoft.com/office/drawing/2014/main" id="{45DD66C5-5F43-476A-88CD-9B40609A46A1}"/>
              </a:ext>
            </a:extLst>
          </p:cNvPr>
          <p:cNvSpPr/>
          <p:nvPr/>
        </p:nvSpPr>
        <p:spPr>
          <a:xfrm>
            <a:off x="611560" y="4653136"/>
            <a:ext cx="3807153" cy="1173912"/>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 name="Textplatzhalter 4"/>
          <p:cNvSpPr>
            <a:spLocks noGrp="1"/>
          </p:cNvSpPr>
          <p:nvPr>
            <p:ph type="body" sz="quarter" idx="21"/>
          </p:nvPr>
        </p:nvSpPr>
        <p:spPr>
          <a:xfrm>
            <a:off x="720305" y="4746928"/>
            <a:ext cx="3589661" cy="792088"/>
          </a:xfrm>
        </p:spPr>
        <p:txBody>
          <a:bodyPr/>
          <a:lstStyle/>
          <a:p>
            <a:pPr marL="0" indent="0" fontAlgn="base">
              <a:buNone/>
            </a:pPr>
            <a:r>
              <a:rPr lang="de-DE" dirty="0"/>
              <a:t>Die anschließende Installation der passenden Programme oder das Update bestehender Software gehört ebenfalls zu </a:t>
            </a:r>
            <a:r>
              <a:rPr lang="de-DE" dirty="0" err="1"/>
              <a:t>Urims</a:t>
            </a:r>
            <a:r>
              <a:rPr lang="de-DE" dirty="0"/>
              <a:t> Aufgaben.</a:t>
            </a:r>
          </a:p>
        </p:txBody>
      </p:sp>
      <p:sp>
        <p:nvSpPr>
          <p:cNvPr id="11" name="Rechteck 10"/>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7" name="Grafik 6">
            <a:extLst>
              <a:ext uri="{FF2B5EF4-FFF2-40B4-BE49-F238E27FC236}">
                <a16:creationId xmlns:a16="http://schemas.microsoft.com/office/drawing/2014/main" id="{1DB1B8C3-80D0-497C-97EE-DC36E77E7848}"/>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0" name="Grafik 9">
            <a:extLst>
              <a:ext uri="{FF2B5EF4-FFF2-40B4-BE49-F238E27FC236}">
                <a16:creationId xmlns:a16="http://schemas.microsoft.com/office/drawing/2014/main" id="{3FB65C75-8AAC-4C8E-90FF-14DC1CAF43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12" name="Textfeld 11">
            <a:extLst>
              <a:ext uri="{FF2B5EF4-FFF2-40B4-BE49-F238E27FC236}">
                <a16:creationId xmlns:a16="http://schemas.microsoft.com/office/drawing/2014/main" id="{1858F2A6-F19D-44BF-BB09-695D56722FCF}"/>
              </a:ext>
            </a:extLst>
          </p:cNvPr>
          <p:cNvSpPr txBox="1"/>
          <p:nvPr/>
        </p:nvSpPr>
        <p:spPr>
          <a:xfrm>
            <a:off x="6162232" y="6221330"/>
            <a:ext cx="2255746"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Shutterstock — Rawpixel.com /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Tree>
    <p:extLst>
      <p:ext uri="{BB962C8B-B14F-4D97-AF65-F5344CB8AC3E}">
        <p14:creationId xmlns:p14="http://schemas.microsoft.com/office/powerpoint/2010/main" val="1402869669"/>
      </p:ext>
    </p:extLst>
  </p:cSld>
  <p:clrMapOvr>
    <a:masterClrMapping/>
  </p:clrMapOvr>
  <p:transition spd="med" advClick="0" advTm="5000">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descr="MAT_Motorenfrequenz messen Detail Display.jpg">
            <a:extLst>
              <a:ext uri="{FF2B5EF4-FFF2-40B4-BE49-F238E27FC236}">
                <a16:creationId xmlns:a16="http://schemas.microsoft.com/office/drawing/2014/main" id="{1E77EF0A-5875-4013-B229-620D3EDD7B7E}"/>
              </a:ext>
            </a:extLst>
          </p:cNvPr>
          <p:cNvPicPr>
            <a:picLocks noChangeAspect="1"/>
          </p:cNvPicPr>
          <p:nvPr/>
        </p:nvPicPr>
        <p:blipFill>
          <a:blip r:embed="rId3" cstate="print"/>
          <a:stretch>
            <a:fillRect/>
          </a:stretch>
        </p:blipFill>
        <p:spPr>
          <a:xfrm>
            <a:off x="280326" y="843580"/>
            <a:ext cx="8565703" cy="5609756"/>
          </a:xfrm>
          <a:prstGeom prst="rect">
            <a:avLst/>
          </a:prstGeom>
        </p:spPr>
      </p:pic>
      <p:sp>
        <p:nvSpPr>
          <p:cNvPr id="13" name="Rechteck 12"/>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20" name="Rechteck 19">
            <a:extLst>
              <a:ext uri="{FF2B5EF4-FFF2-40B4-BE49-F238E27FC236}">
                <a16:creationId xmlns:a16="http://schemas.microsoft.com/office/drawing/2014/main" id="{F1CEDE89-576B-41DA-BDC2-DC917194F92A}"/>
              </a:ext>
            </a:extLst>
          </p:cNvPr>
          <p:cNvSpPr/>
          <p:nvPr/>
        </p:nvSpPr>
        <p:spPr>
          <a:xfrm>
            <a:off x="506894" y="5373216"/>
            <a:ext cx="8136904" cy="854264"/>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Textplatzhalter 4">
            <a:extLst>
              <a:ext uri="{FF2B5EF4-FFF2-40B4-BE49-F238E27FC236}">
                <a16:creationId xmlns:a16="http://schemas.microsoft.com/office/drawing/2014/main" id="{42CCDED1-7572-4C04-BB69-89690C15011D}"/>
              </a:ext>
            </a:extLst>
          </p:cNvPr>
          <p:cNvSpPr txBox="1">
            <a:spLocks/>
          </p:cNvSpPr>
          <p:nvPr/>
        </p:nvSpPr>
        <p:spPr>
          <a:xfrm>
            <a:off x="506894" y="5517232"/>
            <a:ext cx="8064896" cy="792088"/>
          </a:xfrm>
          <a:prstGeom prst="rect">
            <a:avLst/>
          </a:prstGeom>
        </p:spPr>
        <p:txBody>
          <a:bodyPr/>
          <a:lstStyle>
            <a:lvl1pPr marL="342900" indent="-342900" algn="l" defTabSz="914400" rtl="0" eaLnBrk="1" latinLnBrk="0" hangingPunct="1">
              <a:spcBef>
                <a:spcPct val="20000"/>
              </a:spcBef>
              <a:buFont typeface="Arial" pitchFamily="34" charset="0"/>
              <a:buChar char="•"/>
              <a:defRPr sz="1400" b="0" i="0" kern="1200">
                <a:solidFill>
                  <a:schemeClr val="tx1"/>
                </a:solidFill>
                <a:latin typeface="Arial" charset="0"/>
                <a:ea typeface="Arial" charset="0"/>
                <a:cs typeface="Arial" charset="0"/>
              </a:defRPr>
            </a:lvl1pPr>
            <a:lvl2pPr marL="742950" indent="-285750" algn="l" defTabSz="914400" rtl="0" eaLnBrk="1" latinLnBrk="0" hangingPunct="1">
              <a:spcBef>
                <a:spcPct val="20000"/>
              </a:spcBef>
              <a:buFont typeface="Arial" pitchFamily="34" charset="0"/>
              <a:buChar char="–"/>
              <a:defRPr lang="de-DE" sz="1400" kern="1200" baseline="0" dirty="0" smtClean="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buFont typeface="Arial" pitchFamily="34" charset="0"/>
              <a:buNone/>
            </a:pPr>
            <a:r>
              <a:rPr lang="de-DE" dirty="0"/>
              <a:t>Darüber hinaus integrieren Elektroniker/-innen für Maschinen und Antriebstechnik wie </a:t>
            </a:r>
            <a:r>
              <a:rPr lang="de-DE" dirty="0" err="1"/>
              <a:t>Urim</a:t>
            </a:r>
            <a:r>
              <a:rPr lang="de-DE" dirty="0"/>
              <a:t> Maschinen und Anlagen in IT-Systeme.</a:t>
            </a:r>
          </a:p>
        </p:txBody>
      </p:sp>
      <p:pic>
        <p:nvPicPr>
          <p:cNvPr id="8" name="Grafik 7">
            <a:extLst>
              <a:ext uri="{FF2B5EF4-FFF2-40B4-BE49-F238E27FC236}">
                <a16:creationId xmlns:a16="http://schemas.microsoft.com/office/drawing/2014/main" id="{84752EE7-DA60-45E3-A17A-8B5FEE94034A}"/>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9" name="Grafik 8">
            <a:extLst>
              <a:ext uri="{FF2B5EF4-FFF2-40B4-BE49-F238E27FC236}">
                <a16:creationId xmlns:a16="http://schemas.microsoft.com/office/drawing/2014/main" id="{698B3DE0-B7D6-47FA-B6F8-E6580CBEFE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10" name="Textfeld 9">
            <a:extLst>
              <a:ext uri="{FF2B5EF4-FFF2-40B4-BE49-F238E27FC236}">
                <a16:creationId xmlns:a16="http://schemas.microsoft.com/office/drawing/2014/main" id="{BDD8F6BC-C75C-4811-A2D8-158D7738723C}"/>
              </a:ext>
            </a:extLst>
          </p:cNvPr>
          <p:cNvSpPr txBox="1"/>
          <p:nvPr/>
        </p:nvSpPr>
        <p:spPr>
          <a:xfrm>
            <a:off x="7071178" y="6221330"/>
            <a:ext cx="1164101" cy="184666"/>
          </a:xfrm>
          <a:prstGeom prst="rect">
            <a:avLst/>
          </a:prstGeom>
          <a:noFill/>
        </p:spPr>
        <p:txBody>
          <a:bodyPr wrap="none" rtlCol="0">
            <a:spAutoFit/>
          </a:bodyPr>
          <a:lstStyle/>
          <a:p>
            <a:r>
              <a:rPr lang="de-DE" sz="600" dirty="0">
                <a:solidFill>
                  <a:schemeClr val="bg1">
                    <a:lumMod val="50000"/>
                  </a:schemeClr>
                </a:solidFill>
                <a:latin typeface="Arial" pitchFamily="34" charset="0"/>
                <a:cs typeface="Arial" pitchFamily="34" charset="0"/>
              </a:rPr>
              <a:t>Foto: </a:t>
            </a:r>
            <a:r>
              <a:rPr lang="de-DE" sz="600" dirty="0" err="1">
                <a:solidFill>
                  <a:schemeClr val="bg1">
                    <a:lumMod val="50000"/>
                  </a:schemeClr>
                </a:solidFill>
                <a:latin typeface="Arial" pitchFamily="34" charset="0"/>
                <a:cs typeface="Arial" pitchFamily="34" charset="0"/>
              </a:rPr>
              <a:t>ArGe</a:t>
            </a:r>
            <a:r>
              <a:rPr lang="de-DE" sz="600" dirty="0">
                <a:solidFill>
                  <a:schemeClr val="bg1">
                    <a:lumMod val="50000"/>
                  </a:schemeClr>
                </a:solidFill>
                <a:latin typeface="Arial" pitchFamily="34" charset="0"/>
                <a:cs typeface="Arial" pitchFamily="34" charset="0"/>
              </a:rPr>
              <a:t> Medien im ZVEH</a:t>
            </a:r>
          </a:p>
        </p:txBody>
      </p:sp>
    </p:spTree>
    <p:extLst>
      <p:ext uri="{BB962C8B-B14F-4D97-AF65-F5344CB8AC3E}">
        <p14:creationId xmlns:p14="http://schemas.microsoft.com/office/powerpoint/2010/main" val="1579091240"/>
      </p:ext>
    </p:extLst>
  </p:cSld>
  <p:clrMapOvr>
    <a:masterClrMapping/>
  </p:clrMapOvr>
  <p:transition spd="med" advClick="0" advTm="5000">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AC49A936-0BE3-428B-97FF-295BE01FF9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971" y="836712"/>
            <a:ext cx="8547991" cy="5607906"/>
          </a:xfrm>
          <a:prstGeom prst="rect">
            <a:avLst/>
          </a:prstGeom>
        </p:spPr>
      </p:pic>
      <p:sp>
        <p:nvSpPr>
          <p:cNvPr id="14" name="Rechteck 13"/>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8" name="Grafik 7">
            <a:extLst>
              <a:ext uri="{FF2B5EF4-FFF2-40B4-BE49-F238E27FC236}">
                <a16:creationId xmlns:a16="http://schemas.microsoft.com/office/drawing/2014/main" id="{808E9275-BBE5-40FA-9CCB-B77035388EF0}"/>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0" name="Grafik 9">
            <a:extLst>
              <a:ext uri="{FF2B5EF4-FFF2-40B4-BE49-F238E27FC236}">
                <a16:creationId xmlns:a16="http://schemas.microsoft.com/office/drawing/2014/main" id="{8429BCA5-8186-4BB0-9B31-E402E68D61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11" name="Textfeld 10">
            <a:extLst>
              <a:ext uri="{FF2B5EF4-FFF2-40B4-BE49-F238E27FC236}">
                <a16:creationId xmlns:a16="http://schemas.microsoft.com/office/drawing/2014/main" id="{22DD0FC0-9071-41E4-9D88-9AD8E7D316F5}"/>
              </a:ext>
            </a:extLst>
          </p:cNvPr>
          <p:cNvSpPr txBox="1"/>
          <p:nvPr/>
        </p:nvSpPr>
        <p:spPr>
          <a:xfrm>
            <a:off x="7071178" y="6221330"/>
            <a:ext cx="1164101"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
        <p:nvSpPr>
          <p:cNvPr id="16" name="Rechteck 15">
            <a:extLst>
              <a:ext uri="{FF2B5EF4-FFF2-40B4-BE49-F238E27FC236}">
                <a16:creationId xmlns:a16="http://schemas.microsoft.com/office/drawing/2014/main" id="{D6F57734-D3BF-4426-A053-36CC32895220}"/>
              </a:ext>
            </a:extLst>
          </p:cNvPr>
          <p:cNvSpPr/>
          <p:nvPr/>
        </p:nvSpPr>
        <p:spPr>
          <a:xfrm>
            <a:off x="506894" y="5373216"/>
            <a:ext cx="8136904" cy="854264"/>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Textplatzhalter 4">
            <a:extLst>
              <a:ext uri="{FF2B5EF4-FFF2-40B4-BE49-F238E27FC236}">
                <a16:creationId xmlns:a16="http://schemas.microsoft.com/office/drawing/2014/main" id="{E3BB5C8D-1132-49FB-A508-99C98C52A7D6}"/>
              </a:ext>
            </a:extLst>
          </p:cNvPr>
          <p:cNvSpPr>
            <a:spLocks noGrp="1"/>
          </p:cNvSpPr>
          <p:nvPr>
            <p:ph type="body" sz="quarter" idx="21"/>
          </p:nvPr>
        </p:nvSpPr>
        <p:spPr>
          <a:xfrm>
            <a:off x="516094" y="5517232"/>
            <a:ext cx="8016346" cy="792088"/>
          </a:xfrm>
        </p:spPr>
        <p:txBody>
          <a:bodyPr/>
          <a:lstStyle/>
          <a:p>
            <a:pPr marL="0" indent="0" fontAlgn="base">
              <a:buNone/>
            </a:pPr>
            <a:r>
              <a:rPr lang="de-DE" dirty="0"/>
              <a:t>Kontrolle ist wichtig. Deshalb müssen </a:t>
            </a:r>
            <a:r>
              <a:rPr lang="de-DE" dirty="0" err="1"/>
              <a:t>Urim</a:t>
            </a:r>
            <a:r>
              <a:rPr lang="de-DE" dirty="0"/>
              <a:t> sowie seine Kolleginnen und Kollegen an elektrischen Maschinen und Antriebssystemen regelmäßig physikalische Kennwerte messen.</a:t>
            </a:r>
          </a:p>
        </p:txBody>
      </p:sp>
    </p:spTree>
    <p:extLst>
      <p:ext uri="{BB962C8B-B14F-4D97-AF65-F5344CB8AC3E}">
        <p14:creationId xmlns:p14="http://schemas.microsoft.com/office/powerpoint/2010/main" val="885338592"/>
      </p:ext>
    </p:extLst>
  </p:cSld>
  <p:clrMapOvr>
    <a:masterClrMapping/>
  </p:clrMapOvr>
  <p:transition spd="med" advClick="0" advTm="5000">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GT_Satellitenanlage.jpg">
            <a:extLst>
              <a:ext uri="{FF2B5EF4-FFF2-40B4-BE49-F238E27FC236}">
                <a16:creationId xmlns:a16="http://schemas.microsoft.com/office/drawing/2014/main" id="{E0F73ED4-ADE7-4CC7-A907-4506C7B220FD}"/>
              </a:ext>
            </a:extLst>
          </p:cNvPr>
          <p:cNvPicPr>
            <a:picLocks noChangeAspect="1"/>
          </p:cNvPicPr>
          <p:nvPr/>
        </p:nvPicPr>
        <p:blipFill>
          <a:blip r:embed="rId3" cstate="print"/>
          <a:stretch>
            <a:fillRect/>
          </a:stretch>
        </p:blipFill>
        <p:spPr>
          <a:xfrm>
            <a:off x="280326" y="836712"/>
            <a:ext cx="8572826" cy="5616624"/>
          </a:xfrm>
          <a:prstGeom prst="rect">
            <a:avLst/>
          </a:prstGeom>
        </p:spPr>
      </p:pic>
      <p:sp>
        <p:nvSpPr>
          <p:cNvPr id="14" name="Rechteck 13"/>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8" name="Grafik 7">
            <a:extLst>
              <a:ext uri="{FF2B5EF4-FFF2-40B4-BE49-F238E27FC236}">
                <a16:creationId xmlns:a16="http://schemas.microsoft.com/office/drawing/2014/main" id="{AD9E1F36-B495-4E9F-885E-6A44BDE106B2}"/>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9" name="Grafik 8">
            <a:extLst>
              <a:ext uri="{FF2B5EF4-FFF2-40B4-BE49-F238E27FC236}">
                <a16:creationId xmlns:a16="http://schemas.microsoft.com/office/drawing/2014/main" id="{82DEEA1D-E5DE-4CD5-9089-D3AC4510AA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11" name="Textfeld 10">
            <a:extLst>
              <a:ext uri="{FF2B5EF4-FFF2-40B4-BE49-F238E27FC236}">
                <a16:creationId xmlns:a16="http://schemas.microsoft.com/office/drawing/2014/main" id="{B1E2B8D1-8A79-4E6B-9158-9C0C5F92EC67}"/>
              </a:ext>
            </a:extLst>
          </p:cNvPr>
          <p:cNvSpPr txBox="1"/>
          <p:nvPr/>
        </p:nvSpPr>
        <p:spPr>
          <a:xfrm>
            <a:off x="7071178" y="6221330"/>
            <a:ext cx="1164101"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
        <p:nvSpPr>
          <p:cNvPr id="18" name="Rechteck 17">
            <a:extLst>
              <a:ext uri="{FF2B5EF4-FFF2-40B4-BE49-F238E27FC236}">
                <a16:creationId xmlns:a16="http://schemas.microsoft.com/office/drawing/2014/main" id="{1F3DC968-7B05-4408-91A8-342C22A6545A}"/>
              </a:ext>
            </a:extLst>
          </p:cNvPr>
          <p:cNvSpPr/>
          <p:nvPr/>
        </p:nvSpPr>
        <p:spPr>
          <a:xfrm>
            <a:off x="506894" y="5373216"/>
            <a:ext cx="8136904" cy="854264"/>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platzhalter 4">
            <a:extLst>
              <a:ext uri="{FF2B5EF4-FFF2-40B4-BE49-F238E27FC236}">
                <a16:creationId xmlns:a16="http://schemas.microsoft.com/office/drawing/2014/main" id="{40D38F8D-529C-4111-A500-864AB035A006}"/>
              </a:ext>
            </a:extLst>
          </p:cNvPr>
          <p:cNvSpPr txBox="1">
            <a:spLocks/>
          </p:cNvSpPr>
          <p:nvPr/>
        </p:nvSpPr>
        <p:spPr>
          <a:xfrm>
            <a:off x="534291" y="5517232"/>
            <a:ext cx="8064896" cy="792088"/>
          </a:xfrm>
          <a:prstGeom prst="rect">
            <a:avLst/>
          </a:prstGeom>
        </p:spPr>
        <p:txBody>
          <a:bodyPr/>
          <a:lstStyle>
            <a:lvl1pPr marL="342900" indent="-342900" algn="l" defTabSz="914400" rtl="0" eaLnBrk="1" latinLnBrk="0" hangingPunct="1">
              <a:spcBef>
                <a:spcPct val="20000"/>
              </a:spcBef>
              <a:buFont typeface="Arial" pitchFamily="34" charset="0"/>
              <a:buChar char="•"/>
              <a:defRPr sz="1400" b="0" i="0" kern="1200">
                <a:solidFill>
                  <a:schemeClr val="tx1"/>
                </a:solidFill>
                <a:latin typeface="Arial" charset="0"/>
                <a:ea typeface="Arial" charset="0"/>
                <a:cs typeface="Arial" charset="0"/>
              </a:defRPr>
            </a:lvl1pPr>
            <a:lvl2pPr marL="742950" indent="-285750" algn="l" defTabSz="914400" rtl="0" eaLnBrk="1" latinLnBrk="0" hangingPunct="1">
              <a:spcBef>
                <a:spcPct val="20000"/>
              </a:spcBef>
              <a:buFont typeface="Arial" pitchFamily="34" charset="0"/>
              <a:buChar char="–"/>
              <a:defRPr lang="de-DE" sz="1400" kern="1200" baseline="0" dirty="0" smtClean="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buFont typeface="Arial" pitchFamily="34" charset="0"/>
              <a:buNone/>
            </a:pPr>
            <a:r>
              <a:rPr lang="de-DE" dirty="0"/>
              <a:t>Werden dabei Fehler gefunden oder treten Störungen auf, müssen die Maschinen und Antriebssysteme repariert und gewartet werden. Nur so kann alles reibungslos funktionieren. </a:t>
            </a:r>
          </a:p>
        </p:txBody>
      </p:sp>
    </p:spTree>
    <p:extLst>
      <p:ext uri="{BB962C8B-B14F-4D97-AF65-F5344CB8AC3E}">
        <p14:creationId xmlns:p14="http://schemas.microsoft.com/office/powerpoint/2010/main" val="1579091240"/>
      </p:ext>
    </p:extLst>
  </p:cSld>
  <p:clrMapOvr>
    <a:masterClrMapping/>
  </p:clrMapOvr>
  <p:transition spd="med" advClick="0" advTm="5000">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1" descr="Ein Bild, das Text, Person, drinnen, Computer enthält.&#10;&#10;Automatisch generierte Beschreibung">
            <a:extLst>
              <a:ext uri="{FF2B5EF4-FFF2-40B4-BE49-F238E27FC236}">
                <a16:creationId xmlns:a16="http://schemas.microsoft.com/office/drawing/2014/main" id="{FB5C17CB-6D1C-4468-B531-B112595E8B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32" y="839900"/>
            <a:ext cx="8572826" cy="5613436"/>
          </a:xfrm>
          <a:prstGeom prst="rect">
            <a:avLst/>
          </a:prstGeom>
        </p:spPr>
      </p:pic>
      <p:sp>
        <p:nvSpPr>
          <p:cNvPr id="11" name="Rechteck 10"/>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8" name="Grafik 7">
            <a:extLst>
              <a:ext uri="{FF2B5EF4-FFF2-40B4-BE49-F238E27FC236}">
                <a16:creationId xmlns:a16="http://schemas.microsoft.com/office/drawing/2014/main" id="{AA2CF54B-ABE2-415E-8AC6-83840B0F61D2}"/>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9" name="Grafik 8">
            <a:extLst>
              <a:ext uri="{FF2B5EF4-FFF2-40B4-BE49-F238E27FC236}">
                <a16:creationId xmlns:a16="http://schemas.microsoft.com/office/drawing/2014/main" id="{2BD4D47D-8473-404F-95D4-D4E9AEBBB2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12" name="Textfeld 11">
            <a:extLst>
              <a:ext uri="{FF2B5EF4-FFF2-40B4-BE49-F238E27FC236}">
                <a16:creationId xmlns:a16="http://schemas.microsoft.com/office/drawing/2014/main" id="{2C4CCF5B-3E70-479F-9A24-32517AB5D7D0}"/>
              </a:ext>
            </a:extLst>
          </p:cNvPr>
          <p:cNvSpPr txBox="1"/>
          <p:nvPr/>
        </p:nvSpPr>
        <p:spPr>
          <a:xfrm>
            <a:off x="7071178" y="6221330"/>
            <a:ext cx="1164101" cy="184666"/>
          </a:xfrm>
          <a:prstGeom prst="rect">
            <a:avLst/>
          </a:prstGeom>
          <a:noFill/>
        </p:spPr>
        <p:txBody>
          <a:bodyPr wrap="none" rtlCol="0">
            <a:spAutoFit/>
          </a:bodyPr>
          <a:lstStyle/>
          <a:p>
            <a:r>
              <a:rPr lang="de-DE" sz="600" dirty="0">
                <a:solidFill>
                  <a:schemeClr val="bg1">
                    <a:lumMod val="50000"/>
                  </a:schemeClr>
                </a:solidFill>
                <a:latin typeface="Arial" pitchFamily="34" charset="0"/>
                <a:cs typeface="Arial" pitchFamily="34" charset="0"/>
              </a:rPr>
              <a:t>Foto: </a:t>
            </a:r>
            <a:r>
              <a:rPr lang="de-DE" sz="600" dirty="0" err="1">
                <a:solidFill>
                  <a:schemeClr val="bg1">
                    <a:lumMod val="50000"/>
                  </a:schemeClr>
                </a:solidFill>
                <a:latin typeface="Arial" pitchFamily="34" charset="0"/>
                <a:cs typeface="Arial" pitchFamily="34" charset="0"/>
              </a:rPr>
              <a:t>ArGe</a:t>
            </a:r>
            <a:r>
              <a:rPr lang="de-DE" sz="600" dirty="0">
                <a:solidFill>
                  <a:schemeClr val="bg1">
                    <a:lumMod val="50000"/>
                  </a:schemeClr>
                </a:solidFill>
                <a:latin typeface="Arial" pitchFamily="34" charset="0"/>
                <a:cs typeface="Arial" pitchFamily="34" charset="0"/>
              </a:rPr>
              <a:t> Medien im ZVEH</a:t>
            </a:r>
          </a:p>
        </p:txBody>
      </p:sp>
      <p:sp>
        <p:nvSpPr>
          <p:cNvPr id="13" name="Rechteck 12">
            <a:extLst>
              <a:ext uri="{FF2B5EF4-FFF2-40B4-BE49-F238E27FC236}">
                <a16:creationId xmlns:a16="http://schemas.microsoft.com/office/drawing/2014/main" id="{9116DB97-24B6-4A27-93D0-9A59F60A07E6}"/>
              </a:ext>
            </a:extLst>
          </p:cNvPr>
          <p:cNvSpPr/>
          <p:nvPr/>
        </p:nvSpPr>
        <p:spPr>
          <a:xfrm>
            <a:off x="506894" y="5260500"/>
            <a:ext cx="8136904" cy="966980"/>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Textplatzhalter 4">
            <a:extLst>
              <a:ext uri="{FF2B5EF4-FFF2-40B4-BE49-F238E27FC236}">
                <a16:creationId xmlns:a16="http://schemas.microsoft.com/office/drawing/2014/main" id="{889E2A3F-8AD8-419F-B420-F29331762485}"/>
              </a:ext>
            </a:extLst>
          </p:cNvPr>
          <p:cNvSpPr txBox="1">
            <a:spLocks/>
          </p:cNvSpPr>
          <p:nvPr/>
        </p:nvSpPr>
        <p:spPr>
          <a:xfrm>
            <a:off x="539552" y="5399066"/>
            <a:ext cx="8064896" cy="1054270"/>
          </a:xfrm>
          <a:prstGeom prst="rect">
            <a:avLst/>
          </a:prstGeom>
        </p:spPr>
        <p:txBody>
          <a:bodyPr/>
          <a:lstStyle>
            <a:lvl1pPr marL="342900" indent="-342900" algn="l" defTabSz="914400" rtl="0" eaLnBrk="1" latinLnBrk="0" hangingPunct="1">
              <a:spcBef>
                <a:spcPct val="20000"/>
              </a:spcBef>
              <a:buFont typeface="Arial" pitchFamily="34" charset="0"/>
              <a:buChar char="•"/>
              <a:defRPr sz="1400" b="0" i="0" kern="1200">
                <a:solidFill>
                  <a:schemeClr val="tx1"/>
                </a:solidFill>
                <a:latin typeface="Arial" charset="0"/>
                <a:ea typeface="Arial" charset="0"/>
                <a:cs typeface="Arial" charset="0"/>
              </a:defRPr>
            </a:lvl1pPr>
            <a:lvl2pPr marL="742950" indent="-285750" algn="l" defTabSz="914400" rtl="0" eaLnBrk="1" latinLnBrk="0" hangingPunct="1">
              <a:spcBef>
                <a:spcPct val="20000"/>
              </a:spcBef>
              <a:buFont typeface="Arial" pitchFamily="34" charset="0"/>
              <a:buChar char="–"/>
              <a:defRPr lang="de-DE" sz="1400" kern="1200" baseline="0" dirty="0" smtClean="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buFont typeface="Arial" pitchFamily="34" charset="0"/>
              <a:buNone/>
            </a:pPr>
            <a:r>
              <a:rPr lang="de-DE" dirty="0"/>
              <a:t>Elektrische Maschinen und Antriebe lassen sich auch per Ferndiagnose vom Schreibtisch aus überwachen und analysieren. Statt Schraubendreher und Phasenprüfer ist dann der Computer </a:t>
            </a:r>
            <a:r>
              <a:rPr lang="de-DE" dirty="0" err="1"/>
              <a:t>Urims</a:t>
            </a:r>
            <a:r>
              <a:rPr lang="de-DE" dirty="0"/>
              <a:t> Arbeitsmittel.</a:t>
            </a:r>
          </a:p>
        </p:txBody>
      </p:sp>
    </p:spTree>
    <p:extLst>
      <p:ext uri="{BB962C8B-B14F-4D97-AF65-F5344CB8AC3E}">
        <p14:creationId xmlns:p14="http://schemas.microsoft.com/office/powerpoint/2010/main" val="1579091240"/>
      </p:ext>
    </p:extLst>
  </p:cSld>
  <p:clrMapOvr>
    <a:masterClrMapping/>
  </p:clrMapOvr>
  <p:transition spd="med" advClick="0" advTm="5000">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shutterstock_563543986-Kopytin Georgy.jpg">
            <a:extLst>
              <a:ext uri="{FF2B5EF4-FFF2-40B4-BE49-F238E27FC236}">
                <a16:creationId xmlns:a16="http://schemas.microsoft.com/office/drawing/2014/main" id="{F04AC138-0925-4744-BF93-627AAF52110E}"/>
              </a:ext>
            </a:extLst>
          </p:cNvPr>
          <p:cNvPicPr>
            <a:picLocks noChangeAspect="1"/>
          </p:cNvPicPr>
          <p:nvPr/>
        </p:nvPicPr>
        <p:blipFill>
          <a:blip r:embed="rId3" cstate="print"/>
          <a:stretch>
            <a:fillRect/>
          </a:stretch>
        </p:blipFill>
        <p:spPr>
          <a:xfrm>
            <a:off x="277142" y="836711"/>
            <a:ext cx="8572826" cy="5612083"/>
          </a:xfrm>
          <a:prstGeom prst="rect">
            <a:avLst/>
          </a:prstGeom>
        </p:spPr>
      </p:pic>
      <p:sp>
        <p:nvSpPr>
          <p:cNvPr id="12" name="Rechteck 11">
            <a:extLst>
              <a:ext uri="{FF2B5EF4-FFF2-40B4-BE49-F238E27FC236}">
                <a16:creationId xmlns:a16="http://schemas.microsoft.com/office/drawing/2014/main" id="{20F75822-D7EF-4B6A-8CF9-9B90C12C65A3}"/>
              </a:ext>
            </a:extLst>
          </p:cNvPr>
          <p:cNvSpPr/>
          <p:nvPr/>
        </p:nvSpPr>
        <p:spPr>
          <a:xfrm>
            <a:off x="467544" y="4938304"/>
            <a:ext cx="8136904" cy="1251753"/>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Textplatzhalter 4"/>
          <p:cNvSpPr>
            <a:spLocks noGrp="1"/>
          </p:cNvSpPr>
          <p:nvPr>
            <p:ph type="body" sz="quarter" idx="21"/>
          </p:nvPr>
        </p:nvSpPr>
        <p:spPr>
          <a:xfrm>
            <a:off x="539552" y="5373216"/>
            <a:ext cx="8064896" cy="792088"/>
          </a:xfrm>
        </p:spPr>
        <p:txBody>
          <a:bodyPr/>
          <a:lstStyle/>
          <a:p>
            <a:pPr marL="0" indent="0" fontAlgn="base">
              <a:buNone/>
            </a:pPr>
            <a:r>
              <a:rPr lang="de-DE" dirty="0"/>
              <a:t>Elektroniker/-innen für Maschinen und Antriebstechnik arbeiten unter anderem in Betrieben der Elektrohandwerke, im Elektromaschinenbau und in der Antriebstechnik. Sie arbeiten aber auch in  Maschinen- und Anlagenbaufirmen oder in Werkstätten und Werkhallen. </a:t>
            </a:r>
            <a:endParaRPr lang="de-DE" dirty="0">
              <a:solidFill>
                <a:srgbClr val="FF0000"/>
              </a:solidFill>
            </a:endParaRPr>
          </a:p>
        </p:txBody>
      </p:sp>
      <p:sp>
        <p:nvSpPr>
          <p:cNvPr id="26" name="Textplatzhalter 9"/>
          <p:cNvSpPr>
            <a:spLocks noGrp="1"/>
          </p:cNvSpPr>
          <p:nvPr>
            <p:ph type="body" sz="quarter" idx="27"/>
          </p:nvPr>
        </p:nvSpPr>
        <p:spPr>
          <a:xfrm>
            <a:off x="539552" y="5012283"/>
            <a:ext cx="5688013" cy="288925"/>
          </a:xfrm>
        </p:spPr>
        <p:txBody>
          <a:bodyPr/>
          <a:lstStyle/>
          <a:p>
            <a:pPr eaLnBrk="0" hangingPunct="0">
              <a:defRPr/>
            </a:pPr>
            <a:r>
              <a:rPr lang="de-DE" b="1" kern="0" dirty="0">
                <a:cs typeface="Arial" pitchFamily="34" charset="0"/>
              </a:rPr>
              <a:t>Die Arbeitsbereiche</a:t>
            </a:r>
          </a:p>
        </p:txBody>
      </p:sp>
      <p:sp>
        <p:nvSpPr>
          <p:cNvPr id="17" name="Rechteck 16"/>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9" name="Grafik 8">
            <a:extLst>
              <a:ext uri="{FF2B5EF4-FFF2-40B4-BE49-F238E27FC236}">
                <a16:creationId xmlns:a16="http://schemas.microsoft.com/office/drawing/2014/main" id="{FB579538-25B7-43D2-9C61-18680983F14A}"/>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0" name="Grafik 9">
            <a:extLst>
              <a:ext uri="{FF2B5EF4-FFF2-40B4-BE49-F238E27FC236}">
                <a16:creationId xmlns:a16="http://schemas.microsoft.com/office/drawing/2014/main" id="{EE681C5C-DA4B-436E-9D87-71F539424E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11" name="Textfeld 10">
            <a:extLst>
              <a:ext uri="{FF2B5EF4-FFF2-40B4-BE49-F238E27FC236}">
                <a16:creationId xmlns:a16="http://schemas.microsoft.com/office/drawing/2014/main" id="{8CA0F51B-635A-414D-B8D7-E02D3CA7A173}"/>
              </a:ext>
            </a:extLst>
          </p:cNvPr>
          <p:cNvSpPr txBox="1"/>
          <p:nvPr/>
        </p:nvSpPr>
        <p:spPr>
          <a:xfrm>
            <a:off x="6162232" y="6221355"/>
            <a:ext cx="2305439"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Shutterstock — </a:t>
            </a:r>
            <a:r>
              <a:rPr lang="de-DE" sz="600" dirty="0" err="1">
                <a:solidFill>
                  <a:schemeClr val="bg1"/>
                </a:solidFill>
                <a:latin typeface="Arial" pitchFamily="34" charset="0"/>
                <a:cs typeface="Arial" pitchFamily="34" charset="0"/>
              </a:rPr>
              <a:t>Kopytin</a:t>
            </a:r>
            <a:r>
              <a:rPr lang="de-DE" sz="600" dirty="0">
                <a:solidFill>
                  <a:schemeClr val="bg1"/>
                </a:solidFill>
                <a:latin typeface="Arial" pitchFamily="34" charset="0"/>
                <a:cs typeface="Arial" pitchFamily="34" charset="0"/>
              </a:rPr>
              <a:t> </a:t>
            </a:r>
            <a:r>
              <a:rPr lang="de-DE" sz="600" dirty="0" err="1">
                <a:solidFill>
                  <a:schemeClr val="bg1"/>
                </a:solidFill>
                <a:latin typeface="Arial" pitchFamily="34" charset="0"/>
                <a:cs typeface="Arial" pitchFamily="34" charset="0"/>
              </a:rPr>
              <a:t>Georgy</a:t>
            </a:r>
            <a:r>
              <a:rPr lang="de-DE" sz="600" dirty="0">
                <a:solidFill>
                  <a:schemeClr val="bg1"/>
                </a:solidFill>
                <a:latin typeface="Arial" pitchFamily="34" charset="0"/>
                <a:cs typeface="Arial" pitchFamily="34" charset="0"/>
              </a:rPr>
              <a:t> /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Tree>
    <p:extLst>
      <p:ext uri="{BB962C8B-B14F-4D97-AF65-F5344CB8AC3E}">
        <p14:creationId xmlns:p14="http://schemas.microsoft.com/office/powerpoint/2010/main" val="1579091240"/>
      </p:ext>
    </p:extLst>
  </p:cSld>
  <p:clrMapOvr>
    <a:masterClrMapping/>
  </p:clrMapOvr>
  <p:transition spd="med" advClick="0" advTm="5000">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1" descr="Ein Bild, das Person, computer, Computer, Elektronik enthält.&#10;&#10;Automatisch generierte Beschreibung">
            <a:extLst>
              <a:ext uri="{FF2B5EF4-FFF2-40B4-BE49-F238E27FC236}">
                <a16:creationId xmlns:a16="http://schemas.microsoft.com/office/drawing/2014/main" id="{9C3AC4D8-E03D-476E-95E6-B850F5B13E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42" y="819479"/>
            <a:ext cx="8576570" cy="5629313"/>
          </a:xfrm>
          <a:prstGeom prst="rect">
            <a:avLst/>
          </a:prstGeom>
        </p:spPr>
      </p:pic>
      <p:sp>
        <p:nvSpPr>
          <p:cNvPr id="12" name="Rechteck 11">
            <a:extLst>
              <a:ext uri="{FF2B5EF4-FFF2-40B4-BE49-F238E27FC236}">
                <a16:creationId xmlns:a16="http://schemas.microsoft.com/office/drawing/2014/main" id="{81275EC2-6BD9-40BD-BE2F-C50C7D4DE58D}"/>
              </a:ext>
            </a:extLst>
          </p:cNvPr>
          <p:cNvSpPr/>
          <p:nvPr/>
        </p:nvSpPr>
        <p:spPr>
          <a:xfrm>
            <a:off x="503548" y="4913551"/>
            <a:ext cx="8136904" cy="1251753"/>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24" name="Textplatzhalter 9"/>
          <p:cNvSpPr>
            <a:spLocks noGrp="1"/>
          </p:cNvSpPr>
          <p:nvPr>
            <p:ph type="body" sz="quarter" idx="27"/>
          </p:nvPr>
        </p:nvSpPr>
        <p:spPr>
          <a:xfrm>
            <a:off x="539552" y="5012283"/>
            <a:ext cx="5688013" cy="288925"/>
          </a:xfrm>
        </p:spPr>
        <p:txBody>
          <a:bodyPr/>
          <a:lstStyle/>
          <a:p>
            <a:pPr eaLnBrk="0" hangingPunct="0">
              <a:defRPr/>
            </a:pPr>
            <a:r>
              <a:rPr lang="de-DE" b="1" kern="0" dirty="0">
                <a:cs typeface="Arial" pitchFamily="34" charset="0"/>
              </a:rPr>
              <a:t>Die Voraussetzungen</a:t>
            </a:r>
          </a:p>
        </p:txBody>
      </p:sp>
      <p:sp>
        <p:nvSpPr>
          <p:cNvPr id="26" name="Textplatzhalter 4"/>
          <p:cNvSpPr>
            <a:spLocks noGrp="1"/>
          </p:cNvSpPr>
          <p:nvPr>
            <p:ph type="body" sz="quarter" idx="21"/>
          </p:nvPr>
        </p:nvSpPr>
        <p:spPr>
          <a:xfrm>
            <a:off x="539552" y="5373216"/>
            <a:ext cx="8064896" cy="792088"/>
          </a:xfrm>
        </p:spPr>
        <p:txBody>
          <a:bodyPr/>
          <a:lstStyle/>
          <a:p>
            <a:pPr marL="0" indent="0">
              <a:buNone/>
              <a:defRPr/>
            </a:pPr>
            <a:r>
              <a:rPr lang="de-DE" kern="0" dirty="0"/>
              <a:t>Zukünftige Elektroniker/-innen für Maschinen und Antriebstechnik sollten Interesse an Mathe, Werken und Technik sowie Informatik mitbringen. Geschicklichkeit, Verantwortungsbewusstsein, Sorgfalt und technisches Verständnis sind auch sehr wichtig für diesen Beruf.</a:t>
            </a:r>
            <a:endParaRPr lang="de-DE" sz="1600" dirty="0"/>
          </a:p>
        </p:txBody>
      </p:sp>
      <p:pic>
        <p:nvPicPr>
          <p:cNvPr id="9" name="Grafik 8">
            <a:extLst>
              <a:ext uri="{FF2B5EF4-FFF2-40B4-BE49-F238E27FC236}">
                <a16:creationId xmlns:a16="http://schemas.microsoft.com/office/drawing/2014/main" id="{2FCC9AF1-7251-4975-BB42-812597957001}"/>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0" name="Grafik 9">
            <a:extLst>
              <a:ext uri="{FF2B5EF4-FFF2-40B4-BE49-F238E27FC236}">
                <a16:creationId xmlns:a16="http://schemas.microsoft.com/office/drawing/2014/main" id="{132904C8-FD50-45E3-B3D6-A33F7A8F7C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11" name="Textfeld 10">
            <a:extLst>
              <a:ext uri="{FF2B5EF4-FFF2-40B4-BE49-F238E27FC236}">
                <a16:creationId xmlns:a16="http://schemas.microsoft.com/office/drawing/2014/main" id="{8A1AABA9-46C2-40C4-9683-6318930883FC}"/>
              </a:ext>
            </a:extLst>
          </p:cNvPr>
          <p:cNvSpPr txBox="1"/>
          <p:nvPr/>
        </p:nvSpPr>
        <p:spPr>
          <a:xfrm>
            <a:off x="6156176" y="6221355"/>
            <a:ext cx="2210862"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Shutterstock — </a:t>
            </a:r>
            <a:r>
              <a:rPr lang="de-DE" sz="600" dirty="0" err="1">
                <a:solidFill>
                  <a:schemeClr val="bg1"/>
                </a:solidFill>
                <a:latin typeface="Arial" pitchFamily="34" charset="0"/>
                <a:cs typeface="Arial" pitchFamily="34" charset="0"/>
              </a:rPr>
              <a:t>Africa</a:t>
            </a:r>
            <a:r>
              <a:rPr lang="de-DE" sz="600" dirty="0">
                <a:solidFill>
                  <a:schemeClr val="bg1"/>
                </a:solidFill>
                <a:latin typeface="Arial" pitchFamily="34" charset="0"/>
                <a:cs typeface="Arial" pitchFamily="34" charset="0"/>
              </a:rPr>
              <a:t> Studio /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Tree>
    <p:extLst>
      <p:ext uri="{BB962C8B-B14F-4D97-AF65-F5344CB8AC3E}">
        <p14:creationId xmlns:p14="http://schemas.microsoft.com/office/powerpoint/2010/main" val="1579091240"/>
      </p:ext>
    </p:extLst>
  </p:cSld>
  <p:clrMapOvr>
    <a:masterClrMapping/>
  </p:clrMapOvr>
  <p:transition spd="med" advClick="0" advTm="5000">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fik 27" descr="shutterstock_347148458-zoff.jpg">
            <a:extLst>
              <a:ext uri="{FF2B5EF4-FFF2-40B4-BE49-F238E27FC236}">
                <a16:creationId xmlns:a16="http://schemas.microsoft.com/office/drawing/2014/main" id="{89661B61-E4C7-48DE-A2A0-2EFD7617AA16}"/>
              </a:ext>
            </a:extLst>
          </p:cNvPr>
          <p:cNvPicPr>
            <a:picLocks noChangeAspect="1"/>
          </p:cNvPicPr>
          <p:nvPr/>
        </p:nvPicPr>
        <p:blipFill>
          <a:blip r:embed="rId3" cstate="print"/>
          <a:stretch>
            <a:fillRect/>
          </a:stretch>
        </p:blipFill>
        <p:spPr>
          <a:xfrm>
            <a:off x="232435" y="808178"/>
            <a:ext cx="8622977" cy="5649304"/>
          </a:xfrm>
          <a:prstGeom prst="rect">
            <a:avLst/>
          </a:prstGeom>
        </p:spPr>
      </p:pic>
      <p:sp>
        <p:nvSpPr>
          <p:cNvPr id="16" name="Rechteck 15"/>
          <p:cNvSpPr/>
          <p:nvPr/>
        </p:nvSpPr>
        <p:spPr>
          <a:xfrm>
            <a:off x="4987135" y="1988840"/>
            <a:ext cx="3557330" cy="864096"/>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18" name="Textplatzhalter 4"/>
          <p:cNvSpPr txBox="1">
            <a:spLocks/>
          </p:cNvSpPr>
          <p:nvPr/>
        </p:nvSpPr>
        <p:spPr>
          <a:xfrm>
            <a:off x="5109616" y="2167444"/>
            <a:ext cx="3312368" cy="864096"/>
          </a:xfrm>
          <a:prstGeom prst="rect">
            <a:avLst/>
          </a:prstGeom>
        </p:spPr>
        <p:txBody>
          <a:bodyPr/>
          <a:lstStyle/>
          <a:p>
            <a:pPr lvl="0" fontAlgn="base">
              <a:spcBef>
                <a:spcPct val="20000"/>
              </a:spcBef>
              <a:defRPr/>
            </a:pPr>
            <a:r>
              <a:rPr lang="de-DE" sz="1400" noProof="0" dirty="0">
                <a:latin typeface="Arial" pitchFamily="34" charset="0"/>
                <a:ea typeface="Arial Black" charset="0"/>
                <a:cs typeface="Arial" pitchFamily="34" charset="0"/>
              </a:rPr>
              <a:t>Der Aufzug in einem Wohnhaus ist kaputt. </a:t>
            </a:r>
          </a:p>
          <a:p>
            <a:pPr marL="0" marR="0" lvl="0" indent="0" algn="l" defTabSz="914400" rtl="0" eaLnBrk="1" fontAlgn="base" latinLnBrk="0" hangingPunct="1">
              <a:lnSpc>
                <a:spcPct val="130000"/>
              </a:lnSpc>
              <a:spcBef>
                <a:spcPct val="20000"/>
              </a:spcBef>
              <a:spcAft>
                <a:spcPts val="0"/>
              </a:spcAft>
              <a:buClrTx/>
              <a:buSzTx/>
              <a:buFont typeface="Arial" pitchFamily="34" charset="0"/>
              <a:buNone/>
              <a:tabLst/>
              <a:defRPr/>
            </a:pPr>
            <a:endParaRPr kumimoji="0" lang="de-DE" sz="1200" b="1" i="1" u="none" strike="noStrike" kern="1200" cap="none" spc="0" normalizeH="0" baseline="0" noProof="0" dirty="0">
              <a:ln>
                <a:noFill/>
              </a:ln>
              <a:solidFill>
                <a:schemeClr val="tx1"/>
              </a:solidFill>
              <a:effectLst/>
              <a:uLnTx/>
              <a:uFillTx/>
              <a:latin typeface="Arial Black" charset="0"/>
              <a:ea typeface="Arial Black" charset="0"/>
              <a:cs typeface="Arial Black" charset="0"/>
            </a:endParaRPr>
          </a:p>
        </p:txBody>
      </p:sp>
      <p:pic>
        <p:nvPicPr>
          <p:cNvPr id="7" name="Grafik 6">
            <a:extLst>
              <a:ext uri="{FF2B5EF4-FFF2-40B4-BE49-F238E27FC236}">
                <a16:creationId xmlns:a16="http://schemas.microsoft.com/office/drawing/2014/main" id="{C76F7E5A-3429-41AE-B52D-F28BAB2AA70C}"/>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9" name="Grafik 8">
            <a:extLst>
              <a:ext uri="{FF2B5EF4-FFF2-40B4-BE49-F238E27FC236}">
                <a16:creationId xmlns:a16="http://schemas.microsoft.com/office/drawing/2014/main" id="{0B03AE1D-26AF-40EF-892B-AFBB2F9A41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10" name="Textfeld 9">
            <a:extLst>
              <a:ext uri="{FF2B5EF4-FFF2-40B4-BE49-F238E27FC236}">
                <a16:creationId xmlns:a16="http://schemas.microsoft.com/office/drawing/2014/main" id="{35863F0B-B64C-482F-8C2B-93504515F5BA}"/>
              </a:ext>
            </a:extLst>
          </p:cNvPr>
          <p:cNvSpPr txBox="1"/>
          <p:nvPr/>
        </p:nvSpPr>
        <p:spPr>
          <a:xfrm>
            <a:off x="6174183" y="6221045"/>
            <a:ext cx="1896673" cy="184666"/>
          </a:xfrm>
          <a:prstGeom prst="rect">
            <a:avLst/>
          </a:prstGeom>
          <a:noFill/>
        </p:spPr>
        <p:txBody>
          <a:bodyPr wrap="none" rtlCol="0">
            <a:spAutoFit/>
          </a:bodyPr>
          <a:lstStyle/>
          <a:p>
            <a:r>
              <a:rPr lang="de-DE" sz="600" dirty="0">
                <a:solidFill>
                  <a:schemeClr val="bg1">
                    <a:lumMod val="50000"/>
                  </a:schemeClr>
                </a:solidFill>
                <a:latin typeface="Arial" pitchFamily="34" charset="0"/>
                <a:cs typeface="Arial" pitchFamily="34" charset="0"/>
              </a:rPr>
              <a:t>Foto: Shutterstock — zoff / </a:t>
            </a:r>
            <a:r>
              <a:rPr lang="de-DE" sz="600" dirty="0" err="1">
                <a:solidFill>
                  <a:schemeClr val="bg1">
                    <a:lumMod val="50000"/>
                  </a:schemeClr>
                </a:solidFill>
                <a:latin typeface="Arial" pitchFamily="34" charset="0"/>
                <a:cs typeface="Arial" pitchFamily="34" charset="0"/>
              </a:rPr>
              <a:t>ArGe</a:t>
            </a:r>
            <a:r>
              <a:rPr lang="de-DE" sz="600" dirty="0">
                <a:solidFill>
                  <a:schemeClr val="bg1">
                    <a:lumMod val="50000"/>
                  </a:schemeClr>
                </a:solidFill>
                <a:latin typeface="Arial" pitchFamily="34" charset="0"/>
                <a:cs typeface="Arial" pitchFamily="34" charset="0"/>
              </a:rPr>
              <a:t> Medien im ZVEH</a:t>
            </a:r>
          </a:p>
        </p:txBody>
      </p:sp>
    </p:spTree>
    <p:extLst>
      <p:ext uri="{BB962C8B-B14F-4D97-AF65-F5344CB8AC3E}">
        <p14:creationId xmlns:p14="http://schemas.microsoft.com/office/powerpoint/2010/main" val="2329551874"/>
      </p:ext>
    </p:extLst>
  </p:cSld>
  <p:clrMapOvr>
    <a:masterClrMapping/>
  </p:clrMapOvr>
  <p:transition spd="med" advClick="0" advTm="5000">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shutterstock_268049897_Foto_nd3000.jpg">
            <a:extLst>
              <a:ext uri="{FF2B5EF4-FFF2-40B4-BE49-F238E27FC236}">
                <a16:creationId xmlns:a16="http://schemas.microsoft.com/office/drawing/2014/main" id="{DE0D1125-5F77-4DD8-B346-004BEF011D22}"/>
              </a:ext>
            </a:extLst>
          </p:cNvPr>
          <p:cNvPicPr>
            <a:picLocks noChangeAspect="1"/>
          </p:cNvPicPr>
          <p:nvPr/>
        </p:nvPicPr>
        <p:blipFill>
          <a:blip r:embed="rId3" cstate="print"/>
          <a:stretch>
            <a:fillRect/>
          </a:stretch>
        </p:blipFill>
        <p:spPr>
          <a:xfrm>
            <a:off x="277142" y="817662"/>
            <a:ext cx="8580510" cy="5631130"/>
          </a:xfrm>
          <a:prstGeom prst="rect">
            <a:avLst/>
          </a:prstGeom>
        </p:spPr>
      </p:pic>
      <p:sp>
        <p:nvSpPr>
          <p:cNvPr id="10" name="Rechteck 9"/>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11" name="Rechteck 10">
            <a:extLst>
              <a:ext uri="{FF2B5EF4-FFF2-40B4-BE49-F238E27FC236}">
                <a16:creationId xmlns:a16="http://schemas.microsoft.com/office/drawing/2014/main" id="{C34817DB-CD01-4083-820C-43DC8DCC4B9D}"/>
              </a:ext>
            </a:extLst>
          </p:cNvPr>
          <p:cNvSpPr/>
          <p:nvPr/>
        </p:nvSpPr>
        <p:spPr>
          <a:xfrm>
            <a:off x="467544" y="4797152"/>
            <a:ext cx="8208912" cy="1392905"/>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Textplatzhalter 4"/>
          <p:cNvSpPr>
            <a:spLocks noGrp="1"/>
          </p:cNvSpPr>
          <p:nvPr>
            <p:ph type="body" sz="quarter" idx="21"/>
          </p:nvPr>
        </p:nvSpPr>
        <p:spPr>
          <a:xfrm>
            <a:off x="539552" y="5177795"/>
            <a:ext cx="8064896" cy="1014534"/>
          </a:xfrm>
        </p:spPr>
        <p:txBody>
          <a:bodyPr/>
          <a:lstStyle/>
          <a:p>
            <a:pPr marL="0" indent="0" fontAlgn="base">
              <a:buNone/>
            </a:pPr>
            <a:r>
              <a:rPr lang="de-DE" dirty="0"/>
              <a:t>In die neue Ausbildung fließen die Inhalte des bisherigen Ausbildungsberufs Systemelektroniker/-in mit ein. Die Ausbildung findet im Betrieb und in der Berufsschule statt (duale Ausbildung). Sie dauert 3,5 Jahre. Unter bestimmten Voraussetzungen kann der Ausbildungsbetrieb bisherige Leistungen anerkennen und die Ausbildungszeit verkürzen. </a:t>
            </a:r>
          </a:p>
        </p:txBody>
      </p:sp>
      <p:sp>
        <p:nvSpPr>
          <p:cNvPr id="15" name="Textplatzhalter 9">
            <a:extLst>
              <a:ext uri="{FF2B5EF4-FFF2-40B4-BE49-F238E27FC236}">
                <a16:creationId xmlns:a16="http://schemas.microsoft.com/office/drawing/2014/main" id="{B7115AD1-5829-4661-9EE3-ED266182755D}"/>
              </a:ext>
            </a:extLst>
          </p:cNvPr>
          <p:cNvSpPr txBox="1">
            <a:spLocks/>
          </p:cNvSpPr>
          <p:nvPr/>
        </p:nvSpPr>
        <p:spPr>
          <a:xfrm>
            <a:off x="539552" y="4843011"/>
            <a:ext cx="3437110" cy="288925"/>
          </a:xfrm>
          <a:prstGeom prst="rect">
            <a:avLst/>
          </a:prstGeom>
        </p:spPr>
        <p:txBody>
          <a:bodyPr/>
          <a:lstStyle>
            <a:lvl1pPr marL="0" indent="0" algn="l" defTabSz="914400" rtl="0" eaLnBrk="1" latinLnBrk="0" hangingPunct="1">
              <a:spcBef>
                <a:spcPct val="20000"/>
              </a:spcBef>
              <a:buFont typeface="Arial" pitchFamily="34" charset="0"/>
              <a:buNone/>
              <a:defRPr sz="1600" b="1" i="0" kern="1200">
                <a:solidFill>
                  <a:schemeClr val="tx1"/>
                </a:solidFill>
                <a:latin typeface="Arial Black" charset="0"/>
                <a:ea typeface="Arial Black" charset="0"/>
                <a:cs typeface="Arial Black"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0" hangingPunct="0">
              <a:defRPr/>
            </a:pPr>
            <a:r>
              <a:rPr lang="de-DE" kern="0" dirty="0">
                <a:cs typeface="Arial" pitchFamily="34" charset="0"/>
              </a:rPr>
              <a:t>Schon gewusst?</a:t>
            </a:r>
          </a:p>
        </p:txBody>
      </p:sp>
      <p:pic>
        <p:nvPicPr>
          <p:cNvPr id="8" name="Grafik 7">
            <a:extLst>
              <a:ext uri="{FF2B5EF4-FFF2-40B4-BE49-F238E27FC236}">
                <a16:creationId xmlns:a16="http://schemas.microsoft.com/office/drawing/2014/main" id="{14F2B0F2-4B16-4705-8D7B-D0506B6E966E}"/>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3" name="Grafik 12">
            <a:extLst>
              <a:ext uri="{FF2B5EF4-FFF2-40B4-BE49-F238E27FC236}">
                <a16:creationId xmlns:a16="http://schemas.microsoft.com/office/drawing/2014/main" id="{707244D3-59D2-4D73-83AA-699BC359FC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14" name="Textfeld 13">
            <a:extLst>
              <a:ext uri="{FF2B5EF4-FFF2-40B4-BE49-F238E27FC236}">
                <a16:creationId xmlns:a16="http://schemas.microsoft.com/office/drawing/2014/main" id="{38EB4490-0021-4B69-A5D6-462A51A7C644}"/>
              </a:ext>
            </a:extLst>
          </p:cNvPr>
          <p:cNvSpPr txBox="1"/>
          <p:nvPr/>
        </p:nvSpPr>
        <p:spPr>
          <a:xfrm>
            <a:off x="6156176" y="6221355"/>
            <a:ext cx="2032929"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Shutterstock — nd3000 /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Tree>
    <p:extLst>
      <p:ext uri="{BB962C8B-B14F-4D97-AF65-F5344CB8AC3E}">
        <p14:creationId xmlns:p14="http://schemas.microsoft.com/office/powerpoint/2010/main" val="1579091240"/>
      </p:ext>
    </p:extLst>
  </p:cSld>
  <p:clrMapOvr>
    <a:masterClrMapping/>
  </p:clrMapOvr>
  <p:transition spd="med" advClick="0" advTm="5000">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ED8880E-B0D3-4BF4-B788-A898888A6311}"/>
              </a:ext>
            </a:extLst>
          </p:cNvPr>
          <p:cNvSpPr/>
          <p:nvPr/>
        </p:nvSpPr>
        <p:spPr>
          <a:xfrm>
            <a:off x="467544" y="1268759"/>
            <a:ext cx="4464496" cy="47525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hteck 9"/>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21" name="Textplatzhalter 4"/>
          <p:cNvSpPr>
            <a:spLocks noGrp="1"/>
          </p:cNvSpPr>
          <p:nvPr>
            <p:ph type="body" sz="quarter" idx="21"/>
          </p:nvPr>
        </p:nvSpPr>
        <p:spPr>
          <a:xfrm>
            <a:off x="611560" y="1788145"/>
            <a:ext cx="3960440" cy="3528392"/>
          </a:xfrm>
        </p:spPr>
        <p:txBody>
          <a:bodyPr/>
          <a:lstStyle/>
          <a:p>
            <a:pPr marL="0" indent="0" fontAlgn="base">
              <a:buNone/>
            </a:pPr>
            <a:endParaRPr lang="de-DE" strike="sngStrike" dirty="0">
              <a:solidFill>
                <a:srgbClr val="FF0000"/>
              </a:solidFill>
            </a:endParaRPr>
          </a:p>
          <a:p>
            <a:pPr marL="177800" indent="-177800" fontAlgn="base">
              <a:buFont typeface="Wingdings" pitchFamily="2" charset="2"/>
              <a:buChar char="ü"/>
            </a:pPr>
            <a:r>
              <a:rPr lang="de-DE" dirty="0"/>
              <a:t>Antriebssysteme und elektrische Maschinen sowie deren Fernüberwachung und Wartung</a:t>
            </a:r>
          </a:p>
          <a:p>
            <a:pPr marL="177800" indent="-177800" fontAlgn="base">
              <a:buFont typeface="Wingdings" pitchFamily="2" charset="2"/>
              <a:buChar char="ü"/>
            </a:pPr>
            <a:r>
              <a:rPr lang="de-DE" dirty="0"/>
              <a:t>Steuerungs- und Regelungstechnik </a:t>
            </a:r>
          </a:p>
          <a:p>
            <a:pPr marL="177800" indent="-177800" fontAlgn="base">
              <a:buFont typeface="Wingdings" pitchFamily="2" charset="2"/>
              <a:buChar char="ü"/>
            </a:pPr>
            <a:r>
              <a:rPr lang="de-DE" dirty="0"/>
              <a:t>Programmierung von Steuerungen</a:t>
            </a:r>
          </a:p>
          <a:p>
            <a:pPr marL="177800" indent="-177800" fontAlgn="base">
              <a:buFont typeface="Wingdings" pitchFamily="2" charset="2"/>
              <a:buChar char="ü"/>
            </a:pPr>
            <a:r>
              <a:rPr lang="de-DE" dirty="0"/>
              <a:t>Reparieren und Wickeln von E-Motoren</a:t>
            </a:r>
          </a:p>
          <a:p>
            <a:pPr marL="177800" indent="-177800" fontAlgn="base">
              <a:buFont typeface="Wingdings" pitchFamily="2" charset="2"/>
              <a:buChar char="ü"/>
            </a:pPr>
            <a:r>
              <a:rPr lang="de-DE" dirty="0"/>
              <a:t> Installieren und Inbetriebnehmen von analogen und digitalen Steuerungen</a:t>
            </a:r>
          </a:p>
          <a:p>
            <a:pPr marL="177800" indent="-177800" fontAlgn="base">
              <a:buFont typeface="Wingdings" pitchFamily="2" charset="2"/>
              <a:buChar char="ü"/>
            </a:pPr>
            <a:r>
              <a:rPr lang="de-DE" dirty="0"/>
              <a:t>Integration von Maschinen und Anlagen in IT-Systeme</a:t>
            </a:r>
          </a:p>
          <a:p>
            <a:pPr marL="177800" indent="-177800" fontAlgn="base">
              <a:buFont typeface="Wingdings" pitchFamily="2" charset="2"/>
              <a:buChar char="ü"/>
            </a:pPr>
            <a:r>
              <a:rPr lang="de-DE" dirty="0"/>
              <a:t>Instandhalten und Instandsetzen von Antriebs-, Energieerzeugungs- und Energiespeichersystemen</a:t>
            </a:r>
          </a:p>
        </p:txBody>
      </p:sp>
      <p:sp>
        <p:nvSpPr>
          <p:cNvPr id="15" name="Textplatzhalter 9">
            <a:extLst>
              <a:ext uri="{FF2B5EF4-FFF2-40B4-BE49-F238E27FC236}">
                <a16:creationId xmlns:a16="http://schemas.microsoft.com/office/drawing/2014/main" id="{B7115AD1-5829-4661-9EE3-ED266182755D}"/>
              </a:ext>
            </a:extLst>
          </p:cNvPr>
          <p:cNvSpPr txBox="1">
            <a:spLocks/>
          </p:cNvSpPr>
          <p:nvPr/>
        </p:nvSpPr>
        <p:spPr>
          <a:xfrm>
            <a:off x="602091" y="1556792"/>
            <a:ext cx="3437110" cy="288925"/>
          </a:xfrm>
          <a:prstGeom prst="rect">
            <a:avLst/>
          </a:prstGeom>
        </p:spPr>
        <p:txBody>
          <a:bodyPr/>
          <a:lstStyle>
            <a:lvl1pPr marL="0" indent="0" algn="l" defTabSz="914400" rtl="0" eaLnBrk="1" latinLnBrk="0" hangingPunct="1">
              <a:spcBef>
                <a:spcPct val="20000"/>
              </a:spcBef>
              <a:buFont typeface="Arial" pitchFamily="34" charset="0"/>
              <a:buNone/>
              <a:defRPr sz="1600" b="1" i="0" kern="1200">
                <a:solidFill>
                  <a:schemeClr val="tx1"/>
                </a:solidFill>
                <a:latin typeface="Arial Black" charset="0"/>
                <a:ea typeface="Arial Black" charset="0"/>
                <a:cs typeface="Arial Black"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0" hangingPunct="0">
              <a:defRPr/>
            </a:pPr>
            <a:r>
              <a:rPr lang="de-DE" kern="0">
                <a:cs typeface="Arial" pitchFamily="34" charset="0"/>
              </a:rPr>
              <a:t>Die Ausbildungsinhalte</a:t>
            </a:r>
            <a:endParaRPr lang="de-DE" kern="0" dirty="0">
              <a:cs typeface="Arial" pitchFamily="34" charset="0"/>
            </a:endParaRPr>
          </a:p>
        </p:txBody>
      </p:sp>
      <p:pic>
        <p:nvPicPr>
          <p:cNvPr id="17" name="Grafik 16" descr="Titelmotiv Kopie.jpg">
            <a:extLst>
              <a:ext uri="{FF2B5EF4-FFF2-40B4-BE49-F238E27FC236}">
                <a16:creationId xmlns:a16="http://schemas.microsoft.com/office/drawing/2014/main" id="{E46892CA-0747-4DA4-82AC-59A3B952F6ED}"/>
              </a:ext>
            </a:extLst>
          </p:cNvPr>
          <p:cNvPicPr>
            <a:picLocks noChangeAspect="1"/>
          </p:cNvPicPr>
          <p:nvPr/>
        </p:nvPicPr>
        <p:blipFill>
          <a:blip r:embed="rId3" cstate="print"/>
          <a:stretch>
            <a:fillRect/>
          </a:stretch>
        </p:blipFill>
        <p:spPr>
          <a:xfrm>
            <a:off x="4843316" y="1178449"/>
            <a:ext cx="4049164" cy="4914847"/>
          </a:xfrm>
          <a:prstGeom prst="rect">
            <a:avLst/>
          </a:prstGeom>
        </p:spPr>
      </p:pic>
      <p:sp>
        <p:nvSpPr>
          <p:cNvPr id="19" name="Textfeld 18">
            <a:extLst>
              <a:ext uri="{FF2B5EF4-FFF2-40B4-BE49-F238E27FC236}">
                <a16:creationId xmlns:a16="http://schemas.microsoft.com/office/drawing/2014/main" id="{2EA5A502-34BE-49F1-86AC-6E9ECC55D3A4}"/>
              </a:ext>
            </a:extLst>
          </p:cNvPr>
          <p:cNvSpPr txBox="1"/>
          <p:nvPr/>
        </p:nvSpPr>
        <p:spPr>
          <a:xfrm>
            <a:off x="7308304" y="6082122"/>
            <a:ext cx="1164101" cy="184666"/>
          </a:xfrm>
          <a:prstGeom prst="rect">
            <a:avLst/>
          </a:prstGeom>
          <a:noFill/>
        </p:spPr>
        <p:txBody>
          <a:bodyPr wrap="none" rtlCol="0">
            <a:spAutoFit/>
          </a:bodyPr>
          <a:lstStyle/>
          <a:p>
            <a:r>
              <a:rPr lang="de-DE" sz="600" dirty="0">
                <a:solidFill>
                  <a:schemeClr val="tx1">
                    <a:lumMod val="65000"/>
                    <a:lumOff val="35000"/>
                  </a:schemeClr>
                </a:solidFill>
                <a:latin typeface="Arial" pitchFamily="34" charset="0"/>
                <a:cs typeface="Arial" pitchFamily="34" charset="0"/>
              </a:rPr>
              <a:t>Foto: </a:t>
            </a:r>
            <a:r>
              <a:rPr lang="de-DE" sz="600" dirty="0" err="1">
                <a:solidFill>
                  <a:schemeClr val="tx1">
                    <a:lumMod val="65000"/>
                    <a:lumOff val="35000"/>
                  </a:schemeClr>
                </a:solidFill>
                <a:latin typeface="Arial" pitchFamily="34" charset="0"/>
                <a:cs typeface="Arial" pitchFamily="34" charset="0"/>
              </a:rPr>
              <a:t>ArGe</a:t>
            </a:r>
            <a:r>
              <a:rPr lang="de-DE" sz="600" dirty="0">
                <a:solidFill>
                  <a:schemeClr val="tx1">
                    <a:lumMod val="65000"/>
                    <a:lumOff val="35000"/>
                  </a:schemeClr>
                </a:solidFill>
                <a:latin typeface="Arial" pitchFamily="34" charset="0"/>
                <a:cs typeface="Arial" pitchFamily="34" charset="0"/>
              </a:rPr>
              <a:t> Medien im ZVEH</a:t>
            </a:r>
          </a:p>
        </p:txBody>
      </p:sp>
      <p:pic>
        <p:nvPicPr>
          <p:cNvPr id="8" name="Grafik 7">
            <a:extLst>
              <a:ext uri="{FF2B5EF4-FFF2-40B4-BE49-F238E27FC236}">
                <a16:creationId xmlns:a16="http://schemas.microsoft.com/office/drawing/2014/main" id="{3EB12BF0-FB27-497C-AD25-1A52E948E07B}"/>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9" name="Grafik 8">
            <a:extLst>
              <a:ext uri="{FF2B5EF4-FFF2-40B4-BE49-F238E27FC236}">
                <a16:creationId xmlns:a16="http://schemas.microsoft.com/office/drawing/2014/main" id="{E9990526-404C-443B-B296-12F196276E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Tree>
    <p:extLst>
      <p:ext uri="{BB962C8B-B14F-4D97-AF65-F5344CB8AC3E}">
        <p14:creationId xmlns:p14="http://schemas.microsoft.com/office/powerpoint/2010/main" val="1096881874"/>
      </p:ext>
    </p:extLst>
  </p:cSld>
  <p:clrMapOvr>
    <a:masterClrMapping/>
  </p:clrMapOvr>
  <p:transition spd="med" advClick="0" advTm="5000">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9"/>
          <p:cNvSpPr>
            <a:spLocks noGrp="1"/>
          </p:cNvSpPr>
          <p:nvPr>
            <p:ph type="body" sz="quarter" idx="27"/>
          </p:nvPr>
        </p:nvSpPr>
        <p:spPr>
          <a:xfrm>
            <a:off x="337379" y="988226"/>
            <a:ext cx="8704191" cy="288925"/>
          </a:xfrm>
        </p:spPr>
        <p:txBody>
          <a:bodyPr/>
          <a:lstStyle/>
          <a:p>
            <a:pPr eaLnBrk="0" hangingPunct="0">
              <a:defRPr/>
            </a:pPr>
            <a:r>
              <a:rPr lang="de-DE" b="1" kern="0" dirty="0">
                <a:cs typeface="Arial" pitchFamily="34" charset="0"/>
              </a:rPr>
              <a:t>Deine Zukunft als Elektroniker/-in für Maschinen und Antriebstechnik</a:t>
            </a:r>
          </a:p>
        </p:txBody>
      </p:sp>
      <p:sp>
        <p:nvSpPr>
          <p:cNvPr id="60" name="Rechteck 59"/>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55" name="Grafik 54">
            <a:extLst>
              <a:ext uri="{FF2B5EF4-FFF2-40B4-BE49-F238E27FC236}">
                <a16:creationId xmlns:a16="http://schemas.microsoft.com/office/drawing/2014/main" id="{E18B6B18-8995-456F-B066-90DA40C9C891}"/>
              </a:ext>
            </a:extLst>
          </p:cNvPr>
          <p:cNvPicPr>
            <a:picLocks noChangeAspect="1"/>
          </p:cNvPicPr>
          <p:nvPr/>
        </p:nvPicPr>
        <p:blipFill>
          <a:blip r:embed="rId3"/>
          <a:stretch>
            <a:fillRect/>
          </a:stretch>
        </p:blipFill>
        <p:spPr>
          <a:xfrm>
            <a:off x="6876256" y="61287"/>
            <a:ext cx="2165314" cy="514350"/>
          </a:xfrm>
          <a:prstGeom prst="rect">
            <a:avLst/>
          </a:prstGeom>
        </p:spPr>
      </p:pic>
      <p:pic>
        <p:nvPicPr>
          <p:cNvPr id="64" name="Grafik 63">
            <a:extLst>
              <a:ext uri="{FF2B5EF4-FFF2-40B4-BE49-F238E27FC236}">
                <a16:creationId xmlns:a16="http://schemas.microsoft.com/office/drawing/2014/main" id="{D5A1FD23-6A1A-40D4-9E9C-FB7E0713A0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2456" y="116898"/>
            <a:ext cx="2286384" cy="651454"/>
          </a:xfrm>
          <a:prstGeom prst="rect">
            <a:avLst/>
          </a:prstGeom>
        </p:spPr>
      </p:pic>
      <p:pic>
        <p:nvPicPr>
          <p:cNvPr id="8" name="Grafik 7">
            <a:extLst>
              <a:ext uri="{FF2B5EF4-FFF2-40B4-BE49-F238E27FC236}">
                <a16:creationId xmlns:a16="http://schemas.microsoft.com/office/drawing/2014/main" id="{88F6B68F-B50D-412B-A07E-C124BE318E8C}"/>
              </a:ext>
            </a:extLst>
          </p:cNvPr>
          <p:cNvPicPr>
            <a:picLocks noChangeAspect="1"/>
          </p:cNvPicPr>
          <p:nvPr/>
        </p:nvPicPr>
        <p:blipFill>
          <a:blip r:embed="rId5"/>
          <a:stretch>
            <a:fillRect/>
          </a:stretch>
        </p:blipFill>
        <p:spPr>
          <a:xfrm>
            <a:off x="389641" y="1497025"/>
            <a:ext cx="8633647" cy="5234544"/>
          </a:xfrm>
          <a:prstGeom prst="rect">
            <a:avLst/>
          </a:prstGeom>
        </p:spPr>
      </p:pic>
    </p:spTree>
    <p:extLst>
      <p:ext uri="{BB962C8B-B14F-4D97-AF65-F5344CB8AC3E}">
        <p14:creationId xmlns:p14="http://schemas.microsoft.com/office/powerpoint/2010/main" val="2865871591"/>
      </p:ext>
    </p:extLst>
  </p:cSld>
  <p:clrMapOvr>
    <a:masterClrMapping/>
  </p:clrMapOvr>
  <p:transition spd="med" advClick="0" advTm="5000">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D1281349-056D-49F8-88EA-4B6D5CFE5A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238" y="793391"/>
            <a:ext cx="8644132" cy="5666895"/>
          </a:xfrm>
          <a:prstGeom prst="rect">
            <a:avLst/>
          </a:prstGeom>
        </p:spPr>
      </p:pic>
      <p:sp>
        <p:nvSpPr>
          <p:cNvPr id="15" name="Rechteck 14">
            <a:extLst>
              <a:ext uri="{FF2B5EF4-FFF2-40B4-BE49-F238E27FC236}">
                <a16:creationId xmlns:a16="http://schemas.microsoft.com/office/drawing/2014/main" id="{90D646AF-02C5-4C6D-8D23-E43F71ADBA30}"/>
              </a:ext>
            </a:extLst>
          </p:cNvPr>
          <p:cNvSpPr/>
          <p:nvPr/>
        </p:nvSpPr>
        <p:spPr>
          <a:xfrm>
            <a:off x="396347" y="4707024"/>
            <a:ext cx="8136904" cy="1496187"/>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platzhalter 4"/>
          <p:cNvSpPr>
            <a:spLocks noGrp="1"/>
          </p:cNvSpPr>
          <p:nvPr>
            <p:ph type="body" sz="quarter" idx="4294967295"/>
          </p:nvPr>
        </p:nvSpPr>
        <p:spPr>
          <a:xfrm>
            <a:off x="610749" y="5085184"/>
            <a:ext cx="7849683" cy="288925"/>
          </a:xfrm>
          <a:prstGeom prst="rect">
            <a:avLst/>
          </a:prstGeom>
        </p:spPr>
        <p:txBody>
          <a:bodyPr/>
          <a:lstStyle/>
          <a:p>
            <a:pPr marL="177800" indent="-177800">
              <a:buFont typeface="Arial" pitchFamily="34" charset="0"/>
              <a:buChar char="•"/>
            </a:pPr>
            <a:r>
              <a:rPr lang="de-DE" sz="1400" dirty="0">
                <a:latin typeface="Arial" pitchFamily="34" charset="0"/>
                <a:cs typeface="Arial" pitchFamily="34" charset="0"/>
              </a:rPr>
              <a:t>Unter </a:t>
            </a:r>
            <a:r>
              <a:rPr lang="de-DE" sz="1400" dirty="0">
                <a:latin typeface="Arial" pitchFamily="34" charset="0"/>
                <a:cs typeface="Arial" pitchFamily="34" charset="0"/>
                <a:hlinkClick r:id="rId4"/>
              </a:rPr>
              <a:t>www.e-zubis.de</a:t>
            </a:r>
            <a:r>
              <a:rPr lang="de-DE" sz="1400" dirty="0">
                <a:latin typeface="Arial" pitchFamily="34" charset="0"/>
                <a:cs typeface="Arial" pitchFamily="34" charset="0"/>
              </a:rPr>
              <a:t> erfahren Lernende noch genauer, welcher neue E-Handwerksberuf am besten zu ihnen passt, was sie in der Ausbildung lernen und wie sie einen Ausbildungsplatz finden. </a:t>
            </a:r>
          </a:p>
          <a:p>
            <a:pPr marL="177800" indent="-177800">
              <a:buFont typeface="Arial" pitchFamily="34" charset="0"/>
              <a:buChar char="•"/>
            </a:pPr>
            <a:r>
              <a:rPr lang="de-DE" sz="1400" dirty="0">
                <a:latin typeface="Arial" pitchFamily="34" charset="0"/>
                <a:cs typeface="Arial" pitchFamily="34" charset="0"/>
              </a:rPr>
              <a:t>Die E-</a:t>
            </a:r>
            <a:r>
              <a:rPr lang="de-DE" sz="1400" dirty="0" err="1">
                <a:latin typeface="Arial" pitchFamily="34" charset="0"/>
                <a:cs typeface="Arial" pitchFamily="34" charset="0"/>
              </a:rPr>
              <a:t>Zubis</a:t>
            </a:r>
            <a:r>
              <a:rPr lang="de-DE" sz="1400" dirty="0">
                <a:latin typeface="Arial" pitchFamily="34" charset="0"/>
                <a:cs typeface="Arial" pitchFamily="34" charset="0"/>
              </a:rPr>
              <a:t> sind auch auf </a:t>
            </a:r>
            <a:r>
              <a:rPr lang="de-DE" sz="1400" dirty="0" err="1">
                <a:latin typeface="Arial" pitchFamily="34" charset="0"/>
                <a:cs typeface="Arial" pitchFamily="34" charset="0"/>
                <a:hlinkClick r:id="rId5"/>
              </a:rPr>
              <a:t>facebook</a:t>
            </a:r>
            <a:r>
              <a:rPr lang="de-DE" sz="1400" dirty="0">
                <a:latin typeface="Arial" pitchFamily="34" charset="0"/>
                <a:cs typeface="Arial" pitchFamily="34" charset="0"/>
              </a:rPr>
              <a:t> </a:t>
            </a:r>
            <a:r>
              <a:rPr lang="de-DE" sz="1400" u="sng" dirty="0">
                <a:latin typeface="Arial" pitchFamily="34" charset="0"/>
                <a:cs typeface="Arial" pitchFamily="34" charset="0"/>
              </a:rPr>
              <a:t>und auf </a:t>
            </a:r>
            <a:r>
              <a:rPr lang="de-DE" sz="1400" u="sng" dirty="0">
                <a:latin typeface="Arial" pitchFamily="34" charset="0"/>
                <a:cs typeface="Arial" pitchFamily="34" charset="0"/>
                <a:hlinkClick r:id="rId6"/>
              </a:rPr>
              <a:t>Instagram</a:t>
            </a:r>
            <a:r>
              <a:rPr lang="de-DE" sz="1400" u="sng" dirty="0">
                <a:latin typeface="Arial" pitchFamily="34" charset="0"/>
                <a:cs typeface="Arial" pitchFamily="34" charset="0"/>
              </a:rPr>
              <a:t> und </a:t>
            </a:r>
            <a:r>
              <a:rPr lang="de-DE" sz="1400" u="sng" dirty="0">
                <a:latin typeface="Arial" pitchFamily="34" charset="0"/>
                <a:cs typeface="Arial" pitchFamily="34" charset="0"/>
                <a:hlinkClick r:id="rId7"/>
              </a:rPr>
              <a:t>YouTube</a:t>
            </a:r>
            <a:r>
              <a:rPr lang="de-DE" sz="1400" u="sng" dirty="0">
                <a:latin typeface="Arial" pitchFamily="34" charset="0"/>
                <a:cs typeface="Arial" pitchFamily="34" charset="0"/>
              </a:rPr>
              <a:t>.</a:t>
            </a:r>
            <a:endParaRPr lang="de-DE" sz="1400" dirty="0">
              <a:latin typeface="Arial" pitchFamily="34" charset="0"/>
              <a:cs typeface="Arial" pitchFamily="34" charset="0"/>
            </a:endParaRPr>
          </a:p>
          <a:p>
            <a:endParaRPr lang="de-DE" dirty="0"/>
          </a:p>
          <a:p>
            <a:endParaRPr lang="de-DE" dirty="0"/>
          </a:p>
        </p:txBody>
      </p:sp>
      <p:sp>
        <p:nvSpPr>
          <p:cNvPr id="20" name="Textplatzhalter 9"/>
          <p:cNvSpPr txBox="1">
            <a:spLocks/>
          </p:cNvSpPr>
          <p:nvPr/>
        </p:nvSpPr>
        <p:spPr>
          <a:xfrm>
            <a:off x="610749" y="4834289"/>
            <a:ext cx="5688013" cy="288925"/>
          </a:xfrm>
          <a:prstGeom prst="rect">
            <a:avLst/>
          </a:prstGeom>
        </p:spPr>
        <p:txBody>
          <a:bodyPr/>
          <a:lstStyle/>
          <a:p>
            <a:pPr marL="342900" marR="0" lvl="0" indent="-342900" algn="l" defTabSz="914400" rtl="0" eaLnBrk="0" fontAlgn="auto" latinLnBrk="0" hangingPunct="0">
              <a:lnSpc>
                <a:spcPct val="100000"/>
              </a:lnSpc>
              <a:spcBef>
                <a:spcPct val="20000"/>
              </a:spcBef>
              <a:spcAft>
                <a:spcPts val="0"/>
              </a:spcAft>
              <a:buClrTx/>
              <a:buSzTx/>
              <a:tabLst/>
              <a:defRPr/>
            </a:pPr>
            <a:r>
              <a:rPr kumimoji="0" lang="de-DE" sz="1400" b="1" i="0" u="none" strike="noStrike" kern="0" cap="none" spc="0" normalizeH="0" baseline="0" noProof="0" dirty="0">
                <a:ln>
                  <a:noFill/>
                </a:ln>
                <a:solidFill>
                  <a:schemeClr val="tx1"/>
                </a:solidFill>
                <a:effectLst/>
                <a:uLnTx/>
                <a:uFillTx/>
                <a:latin typeface="Arial Black" pitchFamily="34" charset="0"/>
                <a:cs typeface="Arial" pitchFamily="34" charset="0"/>
              </a:rPr>
              <a:t>Weiterklicken und mehr erfahren!</a:t>
            </a:r>
          </a:p>
        </p:txBody>
      </p:sp>
      <p:sp>
        <p:nvSpPr>
          <p:cNvPr id="12" name="Rechteck 11"/>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5" name="Grafik 4">
            <a:extLst>
              <a:ext uri="{FF2B5EF4-FFF2-40B4-BE49-F238E27FC236}">
                <a16:creationId xmlns:a16="http://schemas.microsoft.com/office/drawing/2014/main" id="{1FD32DA5-7A5E-47ED-B651-B6E91E052801}"/>
              </a:ext>
            </a:extLst>
          </p:cNvPr>
          <p:cNvPicPr>
            <a:picLocks noChangeAspect="1"/>
          </p:cNvPicPr>
          <p:nvPr/>
        </p:nvPicPr>
        <p:blipFill>
          <a:blip r:embed="rId8"/>
          <a:stretch>
            <a:fillRect/>
          </a:stretch>
        </p:blipFill>
        <p:spPr>
          <a:xfrm>
            <a:off x="6876256" y="61287"/>
            <a:ext cx="2165314" cy="514350"/>
          </a:xfrm>
          <a:prstGeom prst="rect">
            <a:avLst/>
          </a:prstGeom>
        </p:spPr>
      </p:pic>
      <p:pic>
        <p:nvPicPr>
          <p:cNvPr id="3" name="Grafik 2">
            <a:extLst>
              <a:ext uri="{FF2B5EF4-FFF2-40B4-BE49-F238E27FC236}">
                <a16:creationId xmlns:a16="http://schemas.microsoft.com/office/drawing/2014/main" id="{430A6590-1A72-4EF0-B5EC-14D2F264BF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13" name="Textfeld 12">
            <a:extLst>
              <a:ext uri="{FF2B5EF4-FFF2-40B4-BE49-F238E27FC236}">
                <a16:creationId xmlns:a16="http://schemas.microsoft.com/office/drawing/2014/main" id="{5D56CAE1-532E-428C-B994-67BA68D0D6B3}"/>
              </a:ext>
            </a:extLst>
          </p:cNvPr>
          <p:cNvSpPr txBox="1"/>
          <p:nvPr/>
        </p:nvSpPr>
        <p:spPr>
          <a:xfrm>
            <a:off x="6174396" y="6221792"/>
            <a:ext cx="2194832"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Shutterstock —  Jacob Lund /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Tree>
    <p:extLst>
      <p:ext uri="{BB962C8B-B14F-4D97-AF65-F5344CB8AC3E}">
        <p14:creationId xmlns:p14="http://schemas.microsoft.com/office/powerpoint/2010/main" val="1701368638"/>
      </p:ext>
    </p:extLst>
  </p:cSld>
  <p:clrMapOvr>
    <a:masterClrMapping/>
  </p:clrMapOvr>
  <p:transition spd="med" advClick="0" advTm="5000">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Person, computer, Mann, drinnen enthält.&#10;&#10;Automatisch generierte Beschreibung">
            <a:extLst>
              <a:ext uri="{FF2B5EF4-FFF2-40B4-BE49-F238E27FC236}">
                <a16:creationId xmlns:a16="http://schemas.microsoft.com/office/drawing/2014/main" id="{7315C8D3-1C36-4080-A768-CC6E273C43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238" y="788326"/>
            <a:ext cx="8644132" cy="5665010"/>
          </a:xfrm>
          <a:prstGeom prst="rect">
            <a:avLst/>
          </a:prstGeom>
        </p:spPr>
      </p:pic>
      <p:sp>
        <p:nvSpPr>
          <p:cNvPr id="21" name="Rechteck 20"/>
          <p:cNvSpPr/>
          <p:nvPr/>
        </p:nvSpPr>
        <p:spPr>
          <a:xfrm>
            <a:off x="395536" y="3573016"/>
            <a:ext cx="3744416" cy="2160240"/>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platzhalter 4"/>
          <p:cNvSpPr>
            <a:spLocks noGrp="1"/>
          </p:cNvSpPr>
          <p:nvPr>
            <p:ph type="body" sz="quarter" idx="4294967295"/>
          </p:nvPr>
        </p:nvSpPr>
        <p:spPr>
          <a:xfrm>
            <a:off x="539552" y="3789040"/>
            <a:ext cx="3384376" cy="1296144"/>
          </a:xfrm>
          <a:prstGeom prst="rect">
            <a:avLst/>
          </a:prstGeom>
        </p:spPr>
        <p:txBody>
          <a:bodyPr/>
          <a:lstStyle/>
          <a:p>
            <a:pPr marL="0" indent="0">
              <a:buNone/>
            </a:pPr>
            <a:r>
              <a:rPr lang="de-DE" sz="1400" dirty="0">
                <a:latin typeface="Arial" pitchFamily="34" charset="0"/>
                <a:cs typeface="Arial" pitchFamily="34" charset="0"/>
              </a:rPr>
              <a:t>Für Lehrkräfte bietet das Dossier „An den Schaltstellen der Zukunft“ auf </a:t>
            </a:r>
            <a:r>
              <a:rPr lang="de-DE" sz="1400" dirty="0">
                <a:latin typeface="Arial" pitchFamily="34" charset="0"/>
                <a:cs typeface="Arial" pitchFamily="34" charset="0"/>
                <a:hlinkClick r:id="rId3"/>
              </a:rPr>
              <a:t>www.lehrer-online.de/e-handwerk</a:t>
            </a:r>
            <a:r>
              <a:rPr lang="de-DE" sz="1400" dirty="0">
                <a:latin typeface="Arial" pitchFamily="34" charset="0"/>
                <a:cs typeface="Arial" pitchFamily="34" charset="0"/>
              </a:rPr>
              <a:t> aktuell zehn Unterrichtseinheiten inklusive Arbeitsblättern zum Download. So unter anderem zu den Themen Smart Home, Elektromobilität oder Berufe im </a:t>
            </a:r>
          </a:p>
          <a:p>
            <a:pPr marL="0" indent="0">
              <a:buNone/>
            </a:pPr>
            <a:r>
              <a:rPr lang="de-DE" sz="1400" dirty="0">
                <a:latin typeface="Arial" pitchFamily="34" charset="0"/>
                <a:cs typeface="Arial" pitchFamily="34" charset="0"/>
              </a:rPr>
              <a:t>E-Handwerk.</a:t>
            </a:r>
          </a:p>
          <a:p>
            <a:pPr marL="0" indent="0">
              <a:buNone/>
            </a:pPr>
            <a:endParaRPr lang="de-DE" dirty="0"/>
          </a:p>
          <a:p>
            <a:endParaRPr lang="de-DE" dirty="0"/>
          </a:p>
        </p:txBody>
      </p:sp>
      <p:sp>
        <p:nvSpPr>
          <p:cNvPr id="9" name="Rechteck 8"/>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8" name="Grafik 7">
            <a:extLst>
              <a:ext uri="{FF2B5EF4-FFF2-40B4-BE49-F238E27FC236}">
                <a16:creationId xmlns:a16="http://schemas.microsoft.com/office/drawing/2014/main" id="{88471E23-871E-4E69-B1A7-CB330400B81D}"/>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0" name="Grafik 9">
            <a:extLst>
              <a:ext uri="{FF2B5EF4-FFF2-40B4-BE49-F238E27FC236}">
                <a16:creationId xmlns:a16="http://schemas.microsoft.com/office/drawing/2014/main" id="{31325723-299E-489E-8E15-59E4B24B6C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13" name="Textfeld 12">
            <a:extLst>
              <a:ext uri="{FF2B5EF4-FFF2-40B4-BE49-F238E27FC236}">
                <a16:creationId xmlns:a16="http://schemas.microsoft.com/office/drawing/2014/main" id="{464A7961-8A4E-4E63-B2A7-CB7FD2FA7D85}"/>
              </a:ext>
            </a:extLst>
          </p:cNvPr>
          <p:cNvSpPr txBox="1"/>
          <p:nvPr/>
        </p:nvSpPr>
        <p:spPr>
          <a:xfrm>
            <a:off x="6171544" y="6219432"/>
            <a:ext cx="1962397"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Shutterstock — </a:t>
            </a:r>
            <a:r>
              <a:rPr lang="de-DE" sz="600" dirty="0" err="1">
                <a:solidFill>
                  <a:schemeClr val="bg1"/>
                </a:solidFill>
                <a:latin typeface="Arial" pitchFamily="34" charset="0"/>
                <a:cs typeface="Arial" pitchFamily="34" charset="0"/>
              </a:rPr>
              <a:t>mavo</a:t>
            </a:r>
            <a:r>
              <a:rPr lang="de-DE" sz="600" dirty="0">
                <a:solidFill>
                  <a:schemeClr val="bg1"/>
                </a:solidFill>
                <a:latin typeface="Arial" pitchFamily="34" charset="0"/>
                <a:cs typeface="Arial" pitchFamily="34" charset="0"/>
              </a:rPr>
              <a:t> /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Tree>
    <p:extLst>
      <p:ext uri="{BB962C8B-B14F-4D97-AF65-F5344CB8AC3E}">
        <p14:creationId xmlns:p14="http://schemas.microsoft.com/office/powerpoint/2010/main" val="3811934203"/>
      </p:ext>
    </p:extLst>
  </p:cSld>
  <p:clrMapOvr>
    <a:masterClrMapping/>
  </p:clrMapOvr>
  <p:transition spd="med" advClick="0" advTm="5000">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shutterstock_173265281-Aleksandar Tasevski.jpg">
            <a:extLst>
              <a:ext uri="{FF2B5EF4-FFF2-40B4-BE49-F238E27FC236}">
                <a16:creationId xmlns:a16="http://schemas.microsoft.com/office/drawing/2014/main" id="{57692E9F-E291-490F-804F-2909B92ABB12}"/>
              </a:ext>
            </a:extLst>
          </p:cNvPr>
          <p:cNvPicPr>
            <a:picLocks noChangeAspect="1"/>
          </p:cNvPicPr>
          <p:nvPr/>
        </p:nvPicPr>
        <p:blipFill>
          <a:blip r:embed="rId3" cstate="print"/>
          <a:stretch>
            <a:fillRect/>
          </a:stretch>
        </p:blipFill>
        <p:spPr>
          <a:xfrm>
            <a:off x="255930" y="836712"/>
            <a:ext cx="8620675" cy="5616624"/>
          </a:xfrm>
          <a:prstGeom prst="rect">
            <a:avLst/>
          </a:prstGeom>
        </p:spPr>
      </p:pic>
      <p:sp>
        <p:nvSpPr>
          <p:cNvPr id="6" name="Rechteck 5"/>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7" name="Rechteck 6">
            <a:extLst>
              <a:ext uri="{FF2B5EF4-FFF2-40B4-BE49-F238E27FC236}">
                <a16:creationId xmlns:a16="http://schemas.microsoft.com/office/drawing/2014/main" id="{247E3C59-F708-42A6-A6A5-3BA0E6636B9E}"/>
              </a:ext>
            </a:extLst>
          </p:cNvPr>
          <p:cNvSpPr/>
          <p:nvPr/>
        </p:nvSpPr>
        <p:spPr>
          <a:xfrm>
            <a:off x="4987135" y="1988840"/>
            <a:ext cx="3557330" cy="1042700"/>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platzhalter 4">
            <a:extLst>
              <a:ext uri="{FF2B5EF4-FFF2-40B4-BE49-F238E27FC236}">
                <a16:creationId xmlns:a16="http://schemas.microsoft.com/office/drawing/2014/main" id="{0E98DCC3-C713-4500-AEA8-868645DBD178}"/>
              </a:ext>
            </a:extLst>
          </p:cNvPr>
          <p:cNvSpPr txBox="1">
            <a:spLocks/>
          </p:cNvSpPr>
          <p:nvPr/>
        </p:nvSpPr>
        <p:spPr>
          <a:xfrm>
            <a:off x="5109616" y="2167444"/>
            <a:ext cx="3312368" cy="864096"/>
          </a:xfrm>
          <a:prstGeom prst="rect">
            <a:avLst/>
          </a:prstGeom>
        </p:spPr>
        <p:txBody>
          <a:bodyPr/>
          <a:lstStyle/>
          <a:p>
            <a:pPr lvl="0" fontAlgn="base">
              <a:spcBef>
                <a:spcPct val="20000"/>
              </a:spcBef>
              <a:defRPr/>
            </a:pPr>
            <a:r>
              <a:rPr lang="de-DE" sz="1400" noProof="0" dirty="0">
                <a:latin typeface="Arial" pitchFamily="34" charset="0"/>
                <a:ea typeface="Arial Black" charset="0"/>
                <a:cs typeface="Arial" pitchFamily="34" charset="0"/>
              </a:rPr>
              <a:t>Der elektrische Antrieb einer Klimaanlage in einem Bürogebäude muss repariert werden. </a:t>
            </a:r>
            <a:endParaRPr kumimoji="0" lang="de-DE" sz="1200" b="1" i="1" u="none" strike="noStrike" kern="1200" cap="none" spc="0" normalizeH="0" baseline="0" noProof="0" dirty="0">
              <a:ln>
                <a:noFill/>
              </a:ln>
              <a:solidFill>
                <a:schemeClr val="tx1"/>
              </a:solidFill>
              <a:effectLst/>
              <a:uLnTx/>
              <a:uFillTx/>
              <a:latin typeface="Arial Black" charset="0"/>
              <a:ea typeface="Arial Black" charset="0"/>
              <a:cs typeface="Arial Black" charset="0"/>
            </a:endParaRPr>
          </a:p>
        </p:txBody>
      </p:sp>
      <p:pic>
        <p:nvPicPr>
          <p:cNvPr id="9" name="Grafik 8">
            <a:extLst>
              <a:ext uri="{FF2B5EF4-FFF2-40B4-BE49-F238E27FC236}">
                <a16:creationId xmlns:a16="http://schemas.microsoft.com/office/drawing/2014/main" id="{5966E46F-4B4C-449E-9082-20E879B987E6}"/>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1" name="Grafik 10">
            <a:extLst>
              <a:ext uri="{FF2B5EF4-FFF2-40B4-BE49-F238E27FC236}">
                <a16:creationId xmlns:a16="http://schemas.microsoft.com/office/drawing/2014/main" id="{B1D1DF07-4722-4DE6-8743-25B1325AE5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13" name="Textfeld 12">
            <a:extLst>
              <a:ext uri="{FF2B5EF4-FFF2-40B4-BE49-F238E27FC236}">
                <a16:creationId xmlns:a16="http://schemas.microsoft.com/office/drawing/2014/main" id="{7C403445-D491-4C31-9EBF-A1E71F7FD3BE}"/>
              </a:ext>
            </a:extLst>
          </p:cNvPr>
          <p:cNvSpPr txBox="1"/>
          <p:nvPr/>
        </p:nvSpPr>
        <p:spPr>
          <a:xfrm>
            <a:off x="6173680" y="6224011"/>
            <a:ext cx="2486578"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Shutterstock — </a:t>
            </a:r>
            <a:r>
              <a:rPr lang="de-DE" sz="600" dirty="0" err="1">
                <a:solidFill>
                  <a:schemeClr val="bg1"/>
                </a:solidFill>
                <a:latin typeface="Arial" pitchFamily="34" charset="0"/>
                <a:cs typeface="Arial" pitchFamily="34" charset="0"/>
              </a:rPr>
              <a:t>Alkesandar</a:t>
            </a:r>
            <a:r>
              <a:rPr lang="de-DE" sz="600" dirty="0">
                <a:solidFill>
                  <a:schemeClr val="bg1"/>
                </a:solidFill>
                <a:latin typeface="Arial" pitchFamily="34" charset="0"/>
                <a:cs typeface="Arial" pitchFamily="34" charset="0"/>
              </a:rPr>
              <a:t> </a:t>
            </a:r>
            <a:r>
              <a:rPr lang="de-DE" sz="600" dirty="0" err="1">
                <a:solidFill>
                  <a:schemeClr val="bg1"/>
                </a:solidFill>
                <a:latin typeface="Arial" pitchFamily="34" charset="0"/>
                <a:cs typeface="Arial" pitchFamily="34" charset="0"/>
              </a:rPr>
              <a:t>Tasevski</a:t>
            </a:r>
            <a:r>
              <a:rPr lang="de-DE" sz="600" dirty="0">
                <a:solidFill>
                  <a:schemeClr val="bg1"/>
                </a:solidFill>
                <a:latin typeface="Arial" pitchFamily="34" charset="0"/>
                <a:cs typeface="Arial" pitchFamily="34" charset="0"/>
              </a:rPr>
              <a:t> /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Tree>
    <p:extLst>
      <p:ext uri="{BB962C8B-B14F-4D97-AF65-F5344CB8AC3E}">
        <p14:creationId xmlns:p14="http://schemas.microsoft.com/office/powerpoint/2010/main" val="2022157320"/>
      </p:ext>
    </p:extLst>
  </p:cSld>
  <p:clrMapOvr>
    <a:masterClrMapping/>
  </p:clrMapOvr>
  <p:transition spd="med" advClick="0" advTm="5000">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shutterstock_104207792-Domenic Gareri.jpg">
            <a:extLst>
              <a:ext uri="{FF2B5EF4-FFF2-40B4-BE49-F238E27FC236}">
                <a16:creationId xmlns:a16="http://schemas.microsoft.com/office/drawing/2014/main" id="{D4B82FB3-1E54-4E88-95D7-0FD848ED0C7A}"/>
              </a:ext>
            </a:extLst>
          </p:cNvPr>
          <p:cNvPicPr>
            <a:picLocks noChangeAspect="1"/>
          </p:cNvPicPr>
          <p:nvPr/>
        </p:nvPicPr>
        <p:blipFill>
          <a:blip r:embed="rId3" cstate="print"/>
          <a:stretch>
            <a:fillRect/>
          </a:stretch>
        </p:blipFill>
        <p:spPr>
          <a:xfrm>
            <a:off x="267395" y="849728"/>
            <a:ext cx="8593618" cy="5616624"/>
          </a:xfrm>
          <a:prstGeom prst="rect">
            <a:avLst/>
          </a:prstGeom>
        </p:spPr>
      </p:pic>
      <p:sp>
        <p:nvSpPr>
          <p:cNvPr id="6" name="Rechteck 5"/>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19" name="Rechteck 18">
            <a:extLst>
              <a:ext uri="{FF2B5EF4-FFF2-40B4-BE49-F238E27FC236}">
                <a16:creationId xmlns:a16="http://schemas.microsoft.com/office/drawing/2014/main" id="{C8C90507-63C4-45CD-9E94-DB7121679DCE}"/>
              </a:ext>
            </a:extLst>
          </p:cNvPr>
          <p:cNvSpPr/>
          <p:nvPr/>
        </p:nvSpPr>
        <p:spPr>
          <a:xfrm>
            <a:off x="5436095" y="1988840"/>
            <a:ext cx="3108369" cy="864096"/>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Textplatzhalter 4">
            <a:extLst>
              <a:ext uri="{FF2B5EF4-FFF2-40B4-BE49-F238E27FC236}">
                <a16:creationId xmlns:a16="http://schemas.microsoft.com/office/drawing/2014/main" id="{3A197F7A-C010-4D50-A024-17885B6AC119}"/>
              </a:ext>
            </a:extLst>
          </p:cNvPr>
          <p:cNvSpPr txBox="1">
            <a:spLocks/>
          </p:cNvSpPr>
          <p:nvPr/>
        </p:nvSpPr>
        <p:spPr>
          <a:xfrm>
            <a:off x="5724128" y="2151906"/>
            <a:ext cx="2697856" cy="557014"/>
          </a:xfrm>
          <a:prstGeom prst="rect">
            <a:avLst/>
          </a:prstGeom>
        </p:spPr>
        <p:txBody>
          <a:bodyPr/>
          <a:lstStyle/>
          <a:p>
            <a:pPr lvl="0" fontAlgn="base">
              <a:spcBef>
                <a:spcPct val="20000"/>
              </a:spcBef>
              <a:defRPr/>
            </a:pPr>
            <a:r>
              <a:rPr lang="de-DE" sz="1400" noProof="0" dirty="0">
                <a:latin typeface="Arial" pitchFamily="34" charset="0"/>
                <a:ea typeface="Arial Black" charset="0"/>
                <a:cs typeface="Arial" pitchFamily="34" charset="0"/>
              </a:rPr>
              <a:t>Die Küchenmaschine macht keinen Mucks mehr. </a:t>
            </a:r>
            <a:endParaRPr kumimoji="0" lang="de-DE" sz="1200" b="1" i="1" u="none" strike="noStrike" kern="1200" cap="none" spc="0" normalizeH="0" baseline="0" noProof="0" dirty="0">
              <a:ln>
                <a:noFill/>
              </a:ln>
              <a:solidFill>
                <a:schemeClr val="tx1"/>
              </a:solidFill>
              <a:effectLst/>
              <a:uLnTx/>
              <a:uFillTx/>
              <a:latin typeface="Arial Black" charset="0"/>
              <a:ea typeface="Arial Black" charset="0"/>
              <a:cs typeface="Arial Black" charset="0"/>
            </a:endParaRPr>
          </a:p>
        </p:txBody>
      </p:sp>
      <p:pic>
        <p:nvPicPr>
          <p:cNvPr id="7" name="Grafik 6">
            <a:extLst>
              <a:ext uri="{FF2B5EF4-FFF2-40B4-BE49-F238E27FC236}">
                <a16:creationId xmlns:a16="http://schemas.microsoft.com/office/drawing/2014/main" id="{695E4BD0-6DC7-48EA-8434-40728C07C1A5}"/>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8" name="Grafik 7">
            <a:extLst>
              <a:ext uri="{FF2B5EF4-FFF2-40B4-BE49-F238E27FC236}">
                <a16:creationId xmlns:a16="http://schemas.microsoft.com/office/drawing/2014/main" id="{AA198093-7DAA-4334-A686-2388684D13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9" name="Textfeld 8">
            <a:extLst>
              <a:ext uri="{FF2B5EF4-FFF2-40B4-BE49-F238E27FC236}">
                <a16:creationId xmlns:a16="http://schemas.microsoft.com/office/drawing/2014/main" id="{A3CF8BF6-2127-4D6D-86C9-28C450995A13}"/>
              </a:ext>
            </a:extLst>
          </p:cNvPr>
          <p:cNvSpPr txBox="1"/>
          <p:nvPr/>
        </p:nvSpPr>
        <p:spPr>
          <a:xfrm>
            <a:off x="6168288" y="6224318"/>
            <a:ext cx="2315057"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Shutterstock — Domenic </a:t>
            </a:r>
            <a:r>
              <a:rPr lang="de-DE" sz="600" dirty="0" err="1">
                <a:solidFill>
                  <a:schemeClr val="bg1"/>
                </a:solidFill>
                <a:latin typeface="Arial" pitchFamily="34" charset="0"/>
                <a:cs typeface="Arial" pitchFamily="34" charset="0"/>
              </a:rPr>
              <a:t>Gareri</a:t>
            </a:r>
            <a:r>
              <a:rPr lang="de-DE" sz="600" dirty="0">
                <a:solidFill>
                  <a:schemeClr val="bg1"/>
                </a:solidFill>
                <a:latin typeface="Arial" pitchFamily="34" charset="0"/>
                <a:cs typeface="Arial" pitchFamily="34" charset="0"/>
              </a:rPr>
              <a:t> /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Tree>
    <p:extLst>
      <p:ext uri="{BB962C8B-B14F-4D97-AF65-F5344CB8AC3E}">
        <p14:creationId xmlns:p14="http://schemas.microsoft.com/office/powerpoint/2010/main" val="1799669803"/>
      </p:ext>
    </p:extLst>
  </p:cSld>
  <p:clrMapOvr>
    <a:masterClrMapping/>
  </p:clrMapOvr>
  <p:transition spd="med" advClick="0" advTm="5000">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9D4105B2-3488-4635-8A44-2E1808A553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435" y="802274"/>
            <a:ext cx="8622222" cy="5664629"/>
          </a:xfrm>
          <a:prstGeom prst="rect">
            <a:avLst/>
          </a:prstGeom>
        </p:spPr>
      </p:pic>
      <p:sp>
        <p:nvSpPr>
          <p:cNvPr id="16" name="Rechteck 15"/>
          <p:cNvSpPr/>
          <p:nvPr/>
        </p:nvSpPr>
        <p:spPr>
          <a:xfrm>
            <a:off x="490981" y="2015082"/>
            <a:ext cx="3504955" cy="1773958"/>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17" name="Textplatzhalter 9"/>
          <p:cNvSpPr txBox="1">
            <a:spLocks/>
          </p:cNvSpPr>
          <p:nvPr/>
        </p:nvSpPr>
        <p:spPr>
          <a:xfrm>
            <a:off x="611560" y="2157609"/>
            <a:ext cx="5688013" cy="288925"/>
          </a:xfrm>
          <a:prstGeom prst="rect">
            <a:avLst/>
          </a:prstGeom>
        </p:spPr>
        <p:txBody>
          <a:bodyPr/>
          <a:lstStyle/>
          <a:p>
            <a:pPr marL="342900" marR="0" lvl="0" indent="-342900" algn="l" defTabSz="914400" rtl="0" eaLnBrk="0" fontAlgn="auto" latinLnBrk="0" hangingPunct="0">
              <a:lnSpc>
                <a:spcPct val="100000"/>
              </a:lnSpc>
              <a:spcBef>
                <a:spcPct val="20000"/>
              </a:spcBef>
              <a:spcAft>
                <a:spcPts val="0"/>
              </a:spcAft>
              <a:buClrTx/>
              <a:buSzTx/>
              <a:tabLst/>
              <a:defRPr/>
            </a:pPr>
            <a:r>
              <a:rPr lang="de-DE" sz="1400" b="1" kern="0" noProof="0" dirty="0">
                <a:latin typeface="Arial Black" pitchFamily="34" charset="0"/>
                <a:cs typeface="Arial" pitchFamily="34" charset="0"/>
              </a:rPr>
              <a:t>Damit es läuft</a:t>
            </a:r>
            <a:endParaRPr kumimoji="0" lang="de-DE" sz="1400" b="1" i="0" u="none" strike="noStrike" kern="0" cap="none" spc="0" normalizeH="0" baseline="0" noProof="0" dirty="0">
              <a:ln>
                <a:noFill/>
              </a:ln>
              <a:solidFill>
                <a:schemeClr val="tx1"/>
              </a:solidFill>
              <a:effectLst/>
              <a:uLnTx/>
              <a:uFillTx/>
              <a:latin typeface="Arial Black" pitchFamily="34" charset="0"/>
              <a:cs typeface="Arial" pitchFamily="34" charset="0"/>
            </a:endParaRPr>
          </a:p>
        </p:txBody>
      </p:sp>
      <p:sp>
        <p:nvSpPr>
          <p:cNvPr id="18" name="Textplatzhalter 4"/>
          <p:cNvSpPr txBox="1">
            <a:spLocks/>
          </p:cNvSpPr>
          <p:nvPr/>
        </p:nvSpPr>
        <p:spPr>
          <a:xfrm>
            <a:off x="611560" y="2446534"/>
            <a:ext cx="3312368" cy="864096"/>
          </a:xfrm>
          <a:prstGeom prst="rect">
            <a:avLst/>
          </a:prstGeom>
        </p:spPr>
        <p:txBody>
          <a:bodyPr/>
          <a:lstStyle/>
          <a:p>
            <a:pPr lvl="0" fontAlgn="base">
              <a:spcBef>
                <a:spcPct val="20000"/>
              </a:spcBef>
              <a:defRPr/>
            </a:pPr>
            <a:r>
              <a:rPr lang="de-DE" sz="1400" dirty="0">
                <a:latin typeface="Arial" pitchFamily="34" charset="0"/>
                <a:ea typeface="Arial Black" charset="0"/>
                <a:cs typeface="Arial" pitchFamily="34" charset="0"/>
              </a:rPr>
              <a:t>Ohne elektrische Antriebe funktioniert nicht viel, manchmal sogar gar nichts. </a:t>
            </a:r>
            <a:r>
              <a:rPr lang="de-DE" sz="1400" dirty="0">
                <a:latin typeface="Arial" pitchFamily="34" charset="0"/>
                <a:cs typeface="Arial" pitchFamily="34" charset="0"/>
              </a:rPr>
              <a:t>Hier kommen die Elektroniker/-innen für Maschinen und Antriebstechnik ins Spiel. </a:t>
            </a:r>
            <a:endParaRPr kumimoji="0" lang="de-DE" sz="1400" i="0" u="none" strike="noStrike" kern="1200" cap="none" spc="0" normalizeH="0" baseline="0" noProof="0" dirty="0">
              <a:ln>
                <a:noFill/>
              </a:ln>
              <a:effectLst/>
              <a:uLnTx/>
              <a:uFillTx/>
              <a:latin typeface="Arial" pitchFamily="34" charset="0"/>
              <a:ea typeface="Arial Black" charset="0"/>
              <a:cs typeface="Arial" pitchFamily="34" charset="0"/>
            </a:endParaRPr>
          </a:p>
          <a:p>
            <a:pPr marL="0" marR="0" lvl="0" indent="0" algn="l" defTabSz="914400" rtl="0" eaLnBrk="1" fontAlgn="base" latinLnBrk="0" hangingPunct="1">
              <a:lnSpc>
                <a:spcPct val="130000"/>
              </a:lnSpc>
              <a:spcBef>
                <a:spcPct val="20000"/>
              </a:spcBef>
              <a:spcAft>
                <a:spcPts val="0"/>
              </a:spcAft>
              <a:buClrTx/>
              <a:buSzTx/>
              <a:buFont typeface="Arial" pitchFamily="34" charset="0"/>
              <a:buNone/>
              <a:tabLst/>
              <a:defRPr/>
            </a:pPr>
            <a:endParaRPr kumimoji="0" lang="de-DE" sz="1200" b="1" i="1" u="none" strike="noStrike" kern="1200" cap="none" spc="0" normalizeH="0" baseline="0" noProof="0" dirty="0">
              <a:ln>
                <a:noFill/>
              </a:ln>
              <a:solidFill>
                <a:schemeClr val="tx1"/>
              </a:solidFill>
              <a:effectLst/>
              <a:uLnTx/>
              <a:uFillTx/>
              <a:latin typeface="Arial Black" charset="0"/>
              <a:ea typeface="Arial Black" charset="0"/>
              <a:cs typeface="Arial Black" charset="0"/>
            </a:endParaRPr>
          </a:p>
        </p:txBody>
      </p:sp>
      <p:pic>
        <p:nvPicPr>
          <p:cNvPr id="9" name="Grafik 8">
            <a:extLst>
              <a:ext uri="{FF2B5EF4-FFF2-40B4-BE49-F238E27FC236}">
                <a16:creationId xmlns:a16="http://schemas.microsoft.com/office/drawing/2014/main" id="{879CC063-5218-4B5A-8E2F-8EA54657CDB9}"/>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0" name="Grafik 9">
            <a:extLst>
              <a:ext uri="{FF2B5EF4-FFF2-40B4-BE49-F238E27FC236}">
                <a16:creationId xmlns:a16="http://schemas.microsoft.com/office/drawing/2014/main" id="{24139E05-BFCE-48E5-8797-EDA9752E57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11" name="Textfeld 10">
            <a:extLst>
              <a:ext uri="{FF2B5EF4-FFF2-40B4-BE49-F238E27FC236}">
                <a16:creationId xmlns:a16="http://schemas.microsoft.com/office/drawing/2014/main" id="{E913B08A-2B6B-49C2-ADE5-590574627F71}"/>
              </a:ext>
            </a:extLst>
          </p:cNvPr>
          <p:cNvSpPr txBox="1"/>
          <p:nvPr/>
        </p:nvSpPr>
        <p:spPr>
          <a:xfrm>
            <a:off x="7071178" y="6221330"/>
            <a:ext cx="1164101"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Tree>
    <p:extLst>
      <p:ext uri="{BB962C8B-B14F-4D97-AF65-F5344CB8AC3E}">
        <p14:creationId xmlns:p14="http://schemas.microsoft.com/office/powerpoint/2010/main" val="58108553"/>
      </p:ext>
    </p:extLst>
  </p:cSld>
  <p:clrMapOvr>
    <a:masterClrMapping/>
  </p:clrMapOvr>
  <p:transition spd="med" advClick="0" advTm="5000">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shutterstock_257574442_Foto DyziO.jpg">
            <a:extLst>
              <a:ext uri="{FF2B5EF4-FFF2-40B4-BE49-F238E27FC236}">
                <a16:creationId xmlns:a16="http://schemas.microsoft.com/office/drawing/2014/main" id="{3C0F53FC-C2FA-4F44-930A-2222E2AC3960}"/>
              </a:ext>
            </a:extLst>
          </p:cNvPr>
          <p:cNvPicPr>
            <a:picLocks noChangeAspect="1"/>
          </p:cNvPicPr>
          <p:nvPr/>
        </p:nvPicPr>
        <p:blipFill>
          <a:blip r:embed="rId2" cstate="print"/>
          <a:stretch>
            <a:fillRect/>
          </a:stretch>
        </p:blipFill>
        <p:spPr>
          <a:xfrm>
            <a:off x="255930" y="836712"/>
            <a:ext cx="8620675" cy="5616624"/>
          </a:xfrm>
          <a:prstGeom prst="rect">
            <a:avLst/>
          </a:prstGeom>
        </p:spPr>
      </p:pic>
      <p:sp>
        <p:nvSpPr>
          <p:cNvPr id="6" name="Rechteck 5"/>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24" name="Rechteck 23">
            <a:extLst>
              <a:ext uri="{FF2B5EF4-FFF2-40B4-BE49-F238E27FC236}">
                <a16:creationId xmlns:a16="http://schemas.microsoft.com/office/drawing/2014/main" id="{AD18BB8F-DFB1-49AE-8BF3-F722C01008AF}"/>
              </a:ext>
            </a:extLst>
          </p:cNvPr>
          <p:cNvSpPr/>
          <p:nvPr/>
        </p:nvSpPr>
        <p:spPr>
          <a:xfrm>
            <a:off x="475215" y="5301208"/>
            <a:ext cx="8136904" cy="920122"/>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Textplatzhalter 4"/>
          <p:cNvSpPr txBox="1">
            <a:spLocks/>
          </p:cNvSpPr>
          <p:nvPr/>
        </p:nvSpPr>
        <p:spPr>
          <a:xfrm>
            <a:off x="531881" y="5517232"/>
            <a:ext cx="8000559" cy="864096"/>
          </a:xfrm>
          <a:prstGeom prst="rect">
            <a:avLst/>
          </a:prstGeom>
        </p:spPr>
        <p:txBody>
          <a:bodyPr/>
          <a:lstStyle/>
          <a:p>
            <a:pPr lvl="0" fontAlgn="base">
              <a:spcBef>
                <a:spcPct val="20000"/>
              </a:spcBef>
              <a:defRPr/>
            </a:pPr>
            <a:r>
              <a:rPr lang="de-DE" sz="1400" dirty="0">
                <a:latin typeface="Arial" pitchFamily="34" charset="0"/>
                <a:cs typeface="Arial" pitchFamily="34" charset="0"/>
              </a:rPr>
              <a:t>Sie sorgen für den richtigen und störungsfreien Antrieb bei elektrischen Maschinen. Ein verantwortungsvoller Job mit Zukunft, damit heute und morgen alles in Bewegung bleibt. </a:t>
            </a:r>
          </a:p>
          <a:p>
            <a:pPr marL="0" marR="0" lvl="0" indent="0" algn="l" defTabSz="914400" rtl="0" eaLnBrk="1" fontAlgn="base" latinLnBrk="0" hangingPunct="1">
              <a:lnSpc>
                <a:spcPct val="130000"/>
              </a:lnSpc>
              <a:spcBef>
                <a:spcPct val="20000"/>
              </a:spcBef>
              <a:spcAft>
                <a:spcPts val="0"/>
              </a:spcAft>
              <a:buClrTx/>
              <a:buSzTx/>
              <a:buFont typeface="Arial" pitchFamily="34" charset="0"/>
              <a:buNone/>
              <a:tabLst/>
              <a:defRPr/>
            </a:pPr>
            <a:endParaRPr kumimoji="0" lang="de-DE" sz="1200" b="1" i="1" u="none" strike="noStrike" kern="1200" cap="none" spc="0" normalizeH="0" baseline="0" noProof="0" dirty="0">
              <a:ln>
                <a:noFill/>
              </a:ln>
              <a:solidFill>
                <a:schemeClr val="tx1"/>
              </a:solidFill>
              <a:effectLst/>
              <a:uLnTx/>
              <a:uFillTx/>
              <a:latin typeface="Arial Black" charset="0"/>
              <a:ea typeface="Arial Black" charset="0"/>
              <a:cs typeface="Arial Black" charset="0"/>
            </a:endParaRPr>
          </a:p>
        </p:txBody>
      </p:sp>
      <p:pic>
        <p:nvPicPr>
          <p:cNvPr id="7" name="Grafik 6">
            <a:extLst>
              <a:ext uri="{FF2B5EF4-FFF2-40B4-BE49-F238E27FC236}">
                <a16:creationId xmlns:a16="http://schemas.microsoft.com/office/drawing/2014/main" id="{151EA063-329B-46A7-963B-813FD6B6823B}"/>
              </a:ext>
            </a:extLst>
          </p:cNvPr>
          <p:cNvPicPr>
            <a:picLocks noChangeAspect="1"/>
          </p:cNvPicPr>
          <p:nvPr/>
        </p:nvPicPr>
        <p:blipFill>
          <a:blip r:embed="rId3"/>
          <a:stretch>
            <a:fillRect/>
          </a:stretch>
        </p:blipFill>
        <p:spPr>
          <a:xfrm>
            <a:off x="6876256" y="61287"/>
            <a:ext cx="2165314" cy="514350"/>
          </a:xfrm>
          <a:prstGeom prst="rect">
            <a:avLst/>
          </a:prstGeom>
        </p:spPr>
      </p:pic>
      <p:pic>
        <p:nvPicPr>
          <p:cNvPr id="8" name="Grafik 7">
            <a:extLst>
              <a:ext uri="{FF2B5EF4-FFF2-40B4-BE49-F238E27FC236}">
                <a16:creationId xmlns:a16="http://schemas.microsoft.com/office/drawing/2014/main" id="{6B5F7DC5-B315-4465-ADE2-7C99ECE826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9" name="Textfeld 8">
            <a:extLst>
              <a:ext uri="{FF2B5EF4-FFF2-40B4-BE49-F238E27FC236}">
                <a16:creationId xmlns:a16="http://schemas.microsoft.com/office/drawing/2014/main" id="{807E2E71-824F-49CC-B55E-86DC79CB1E41}"/>
              </a:ext>
            </a:extLst>
          </p:cNvPr>
          <p:cNvSpPr txBox="1"/>
          <p:nvPr/>
        </p:nvSpPr>
        <p:spPr>
          <a:xfrm>
            <a:off x="6168288" y="6219510"/>
            <a:ext cx="1983235"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Shutterstock — </a:t>
            </a:r>
            <a:r>
              <a:rPr lang="de-DE" sz="600" dirty="0" err="1">
                <a:solidFill>
                  <a:schemeClr val="bg1"/>
                </a:solidFill>
                <a:latin typeface="Arial" pitchFamily="34" charset="0"/>
                <a:cs typeface="Arial" pitchFamily="34" charset="0"/>
              </a:rPr>
              <a:t>DyziO</a:t>
            </a:r>
            <a:r>
              <a:rPr lang="de-DE" sz="600" dirty="0">
                <a:solidFill>
                  <a:schemeClr val="bg1"/>
                </a:solidFill>
                <a:latin typeface="Arial" pitchFamily="34" charset="0"/>
                <a:cs typeface="Arial" pitchFamily="34" charset="0"/>
              </a:rPr>
              <a:t> /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Tree>
    <p:extLst>
      <p:ext uri="{BB962C8B-B14F-4D97-AF65-F5344CB8AC3E}">
        <p14:creationId xmlns:p14="http://schemas.microsoft.com/office/powerpoint/2010/main" val="488848101"/>
      </p:ext>
    </p:extLst>
  </p:cSld>
  <p:clrMapOvr>
    <a:masterClrMapping/>
  </p:clrMapOvr>
  <p:transition spd="med" advClick="0" advTm="5000">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fik 26" descr="EGT_Daniel in Geba¦êude.jpg">
            <a:extLst>
              <a:ext uri="{FF2B5EF4-FFF2-40B4-BE49-F238E27FC236}">
                <a16:creationId xmlns:a16="http://schemas.microsoft.com/office/drawing/2014/main" id="{BB7D14D2-8350-4970-A5D1-F797FF1C996E}"/>
              </a:ext>
            </a:extLst>
          </p:cNvPr>
          <p:cNvPicPr>
            <a:picLocks noChangeAspect="1"/>
          </p:cNvPicPr>
          <p:nvPr/>
        </p:nvPicPr>
        <p:blipFill>
          <a:blip r:embed="rId3" cstate="print"/>
          <a:stretch>
            <a:fillRect/>
          </a:stretch>
        </p:blipFill>
        <p:spPr>
          <a:xfrm>
            <a:off x="222517" y="773188"/>
            <a:ext cx="8632140" cy="5657740"/>
          </a:xfrm>
          <a:prstGeom prst="rect">
            <a:avLst/>
          </a:prstGeom>
        </p:spPr>
      </p:pic>
      <p:sp>
        <p:nvSpPr>
          <p:cNvPr id="14" name="Rechteck 13"/>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21" name="Rechteck 20">
            <a:extLst>
              <a:ext uri="{FF2B5EF4-FFF2-40B4-BE49-F238E27FC236}">
                <a16:creationId xmlns:a16="http://schemas.microsoft.com/office/drawing/2014/main" id="{2241B3CA-0FEF-4CA3-A8E4-32C7E8F4534F}"/>
              </a:ext>
            </a:extLst>
          </p:cNvPr>
          <p:cNvSpPr/>
          <p:nvPr/>
        </p:nvSpPr>
        <p:spPr>
          <a:xfrm>
            <a:off x="5580110" y="2219646"/>
            <a:ext cx="3108501" cy="2106637"/>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Textplatzhalter 9"/>
          <p:cNvSpPr>
            <a:spLocks noGrp="1"/>
          </p:cNvSpPr>
          <p:nvPr>
            <p:ph type="body" sz="quarter" idx="27"/>
          </p:nvPr>
        </p:nvSpPr>
        <p:spPr>
          <a:xfrm>
            <a:off x="5829304" y="2357432"/>
            <a:ext cx="2844007" cy="404659"/>
          </a:xfrm>
        </p:spPr>
        <p:txBody>
          <a:bodyPr/>
          <a:lstStyle/>
          <a:p>
            <a:pPr eaLnBrk="0" hangingPunct="0">
              <a:defRPr/>
            </a:pPr>
            <a:r>
              <a:rPr lang="de-DE" b="1" kern="0" dirty="0">
                <a:cs typeface="Arial" pitchFamily="34" charset="0"/>
              </a:rPr>
              <a:t>Einer davon ist </a:t>
            </a:r>
            <a:r>
              <a:rPr lang="de-DE" kern="0" dirty="0" err="1">
                <a:cs typeface="Arial" pitchFamily="34" charset="0"/>
              </a:rPr>
              <a:t>Urim</a:t>
            </a:r>
            <a:r>
              <a:rPr lang="de-DE" b="1" kern="0" dirty="0">
                <a:cs typeface="Arial" pitchFamily="34" charset="0"/>
              </a:rPr>
              <a:t>.</a:t>
            </a:r>
          </a:p>
        </p:txBody>
      </p:sp>
      <p:sp>
        <p:nvSpPr>
          <p:cNvPr id="10" name="Textplatzhalter 4"/>
          <p:cNvSpPr>
            <a:spLocks noGrp="1"/>
          </p:cNvSpPr>
          <p:nvPr>
            <p:ph type="body" sz="quarter" idx="21"/>
          </p:nvPr>
        </p:nvSpPr>
        <p:spPr>
          <a:xfrm>
            <a:off x="5814004" y="2762091"/>
            <a:ext cx="2844007" cy="720080"/>
          </a:xfrm>
        </p:spPr>
        <p:txBody>
          <a:bodyPr/>
          <a:lstStyle/>
          <a:p>
            <a:pPr marL="0" indent="0" fontAlgn="base">
              <a:buNone/>
            </a:pPr>
            <a:r>
              <a:rPr lang="de-DE" dirty="0"/>
              <a:t>Er absolviert eine Lehre zum Elektroniker für Maschinen und  Antriebstechnik (HwO). Sein Lieblingsspielzeug als Kind war eine elektrische Eisenbahn, die  er selbst zusammengebaut hat. </a:t>
            </a:r>
          </a:p>
          <a:p>
            <a:pPr marL="0" indent="0" fontAlgn="base">
              <a:lnSpc>
                <a:spcPct val="130000"/>
              </a:lnSpc>
              <a:buNone/>
            </a:pPr>
            <a:endParaRPr lang="de-DE" sz="1200" i="1" dirty="0"/>
          </a:p>
        </p:txBody>
      </p:sp>
      <p:pic>
        <p:nvPicPr>
          <p:cNvPr id="9" name="Grafik 8">
            <a:extLst>
              <a:ext uri="{FF2B5EF4-FFF2-40B4-BE49-F238E27FC236}">
                <a16:creationId xmlns:a16="http://schemas.microsoft.com/office/drawing/2014/main" id="{16AC60D3-FB8F-4957-A953-904A8ECB212C}"/>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1" name="Grafik 10">
            <a:extLst>
              <a:ext uri="{FF2B5EF4-FFF2-40B4-BE49-F238E27FC236}">
                <a16:creationId xmlns:a16="http://schemas.microsoft.com/office/drawing/2014/main" id="{576EFD86-F5EE-487B-B1EB-2231C468ED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12" name="Textfeld 11">
            <a:extLst>
              <a:ext uri="{FF2B5EF4-FFF2-40B4-BE49-F238E27FC236}">
                <a16:creationId xmlns:a16="http://schemas.microsoft.com/office/drawing/2014/main" id="{C5473767-1A2C-4D65-A9AD-EC3852F5EAA7}"/>
              </a:ext>
            </a:extLst>
          </p:cNvPr>
          <p:cNvSpPr txBox="1"/>
          <p:nvPr/>
        </p:nvSpPr>
        <p:spPr>
          <a:xfrm>
            <a:off x="7071178" y="6221330"/>
            <a:ext cx="1164101"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Tree>
    <p:extLst>
      <p:ext uri="{BB962C8B-B14F-4D97-AF65-F5344CB8AC3E}">
        <p14:creationId xmlns:p14="http://schemas.microsoft.com/office/powerpoint/2010/main" val="1579091240"/>
      </p:ext>
    </p:extLst>
  </p:cSld>
  <p:clrMapOvr>
    <a:masterClrMapping/>
  </p:clrMapOvr>
  <p:transition spd="med" advClick="0" advTm="5000">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1C7574AC-B2B3-4117-A364-B03E5090CF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931" y="823696"/>
            <a:ext cx="8622932" cy="5629640"/>
          </a:xfrm>
          <a:prstGeom prst="rect">
            <a:avLst/>
          </a:prstGeom>
        </p:spPr>
      </p:pic>
      <p:sp>
        <p:nvSpPr>
          <p:cNvPr id="13" name="Rechteck 12">
            <a:extLst>
              <a:ext uri="{FF2B5EF4-FFF2-40B4-BE49-F238E27FC236}">
                <a16:creationId xmlns:a16="http://schemas.microsoft.com/office/drawing/2014/main" id="{45DD66C5-5F43-476A-88CD-9B40609A46A1}"/>
              </a:ext>
            </a:extLst>
          </p:cNvPr>
          <p:cNvSpPr/>
          <p:nvPr/>
        </p:nvSpPr>
        <p:spPr>
          <a:xfrm>
            <a:off x="441544" y="4365104"/>
            <a:ext cx="3807153" cy="1728192"/>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 name="Textplatzhalter 4"/>
          <p:cNvSpPr>
            <a:spLocks noGrp="1"/>
          </p:cNvSpPr>
          <p:nvPr>
            <p:ph type="body" sz="quarter" idx="21"/>
          </p:nvPr>
        </p:nvSpPr>
        <p:spPr>
          <a:xfrm>
            <a:off x="550291" y="4941168"/>
            <a:ext cx="3589661" cy="792088"/>
          </a:xfrm>
        </p:spPr>
        <p:txBody>
          <a:bodyPr/>
          <a:lstStyle/>
          <a:p>
            <a:pPr marL="0" indent="0" fontAlgn="base">
              <a:buNone/>
            </a:pPr>
            <a:r>
              <a:rPr lang="de-DE" dirty="0"/>
              <a:t>Elektroniker/-innen für Maschinen und Antriebstechnik wie </a:t>
            </a:r>
            <a:r>
              <a:rPr lang="de-DE" dirty="0" err="1"/>
              <a:t>Urim</a:t>
            </a:r>
            <a:r>
              <a:rPr lang="de-DE" dirty="0"/>
              <a:t> erstellen, ändern und überwachen Programme der Steuerungs- und Regelungstechnik.</a:t>
            </a:r>
          </a:p>
        </p:txBody>
      </p:sp>
      <p:sp>
        <p:nvSpPr>
          <p:cNvPr id="11" name="Rechteck 10"/>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10" name="Textplatzhalter 9">
            <a:extLst>
              <a:ext uri="{FF2B5EF4-FFF2-40B4-BE49-F238E27FC236}">
                <a16:creationId xmlns:a16="http://schemas.microsoft.com/office/drawing/2014/main" id="{17C6F1CC-87D1-41A8-A70A-7AA5A18CBD51}"/>
              </a:ext>
            </a:extLst>
          </p:cNvPr>
          <p:cNvSpPr txBox="1">
            <a:spLocks/>
          </p:cNvSpPr>
          <p:nvPr/>
        </p:nvSpPr>
        <p:spPr>
          <a:xfrm>
            <a:off x="550291" y="4534977"/>
            <a:ext cx="3589661" cy="334183"/>
          </a:xfrm>
          <a:prstGeom prst="rect">
            <a:avLst/>
          </a:prstGeom>
        </p:spPr>
        <p:txBody>
          <a:bodyPr/>
          <a:lstStyle>
            <a:lvl1pPr marL="0" indent="0" algn="l" defTabSz="914400" rtl="0" eaLnBrk="1" latinLnBrk="0" hangingPunct="1">
              <a:spcBef>
                <a:spcPct val="20000"/>
              </a:spcBef>
              <a:buFont typeface="Arial" pitchFamily="34" charset="0"/>
              <a:buNone/>
              <a:defRPr sz="1600" b="1" i="0" kern="1200">
                <a:solidFill>
                  <a:schemeClr val="tx1"/>
                </a:solidFill>
                <a:latin typeface="Arial Black" charset="0"/>
                <a:ea typeface="Arial Black" charset="0"/>
                <a:cs typeface="Arial Black"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0" hangingPunct="0">
              <a:defRPr/>
            </a:pPr>
            <a:r>
              <a:rPr lang="de-DE" kern="0" dirty="0">
                <a:cs typeface="Arial" pitchFamily="34" charset="0"/>
              </a:rPr>
              <a:t>Die Tätigkeitsbereiche</a:t>
            </a:r>
          </a:p>
        </p:txBody>
      </p:sp>
      <p:pic>
        <p:nvPicPr>
          <p:cNvPr id="9" name="Grafik 8">
            <a:extLst>
              <a:ext uri="{FF2B5EF4-FFF2-40B4-BE49-F238E27FC236}">
                <a16:creationId xmlns:a16="http://schemas.microsoft.com/office/drawing/2014/main" id="{5C45EE85-AEAD-47BE-9B43-A8681A2B90D4}"/>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2" name="Grafik 11">
            <a:extLst>
              <a:ext uri="{FF2B5EF4-FFF2-40B4-BE49-F238E27FC236}">
                <a16:creationId xmlns:a16="http://schemas.microsoft.com/office/drawing/2014/main" id="{18A9294C-5E5F-4C3F-B088-1F5418AE76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15" name="Textfeld 14">
            <a:extLst>
              <a:ext uri="{FF2B5EF4-FFF2-40B4-BE49-F238E27FC236}">
                <a16:creationId xmlns:a16="http://schemas.microsoft.com/office/drawing/2014/main" id="{71D96945-3C35-4CFE-9F4D-DF1F15366C45}"/>
              </a:ext>
            </a:extLst>
          </p:cNvPr>
          <p:cNvSpPr txBox="1"/>
          <p:nvPr/>
        </p:nvSpPr>
        <p:spPr>
          <a:xfrm>
            <a:off x="7071178" y="6221330"/>
            <a:ext cx="1164101" cy="184666"/>
          </a:xfrm>
          <a:prstGeom prst="rect">
            <a:avLst/>
          </a:prstGeom>
          <a:noFill/>
        </p:spPr>
        <p:txBody>
          <a:bodyPr wrap="none" rtlCol="0">
            <a:spAutoFit/>
          </a:bodyPr>
          <a:lstStyle/>
          <a:p>
            <a:r>
              <a:rPr lang="de-DE" sz="600" dirty="0">
                <a:solidFill>
                  <a:schemeClr val="bg1">
                    <a:lumMod val="50000"/>
                  </a:schemeClr>
                </a:solidFill>
                <a:latin typeface="Arial" pitchFamily="34" charset="0"/>
                <a:cs typeface="Arial" pitchFamily="34" charset="0"/>
              </a:rPr>
              <a:t>Foto: </a:t>
            </a:r>
            <a:r>
              <a:rPr lang="de-DE" sz="600" dirty="0" err="1">
                <a:solidFill>
                  <a:schemeClr val="bg1">
                    <a:lumMod val="50000"/>
                  </a:schemeClr>
                </a:solidFill>
                <a:latin typeface="Arial" pitchFamily="34" charset="0"/>
                <a:cs typeface="Arial" pitchFamily="34" charset="0"/>
              </a:rPr>
              <a:t>ArGe</a:t>
            </a:r>
            <a:r>
              <a:rPr lang="de-DE" sz="600" dirty="0">
                <a:solidFill>
                  <a:schemeClr val="bg1">
                    <a:lumMod val="50000"/>
                  </a:schemeClr>
                </a:solidFill>
                <a:latin typeface="Arial" pitchFamily="34" charset="0"/>
                <a:cs typeface="Arial" pitchFamily="34" charset="0"/>
              </a:rPr>
              <a:t> Medien im ZVEH</a:t>
            </a:r>
          </a:p>
        </p:txBody>
      </p:sp>
    </p:spTree>
    <p:extLst>
      <p:ext uri="{BB962C8B-B14F-4D97-AF65-F5344CB8AC3E}">
        <p14:creationId xmlns:p14="http://schemas.microsoft.com/office/powerpoint/2010/main" val="1579091240"/>
      </p:ext>
    </p:extLst>
  </p:cSld>
  <p:clrMapOvr>
    <a:masterClrMapping/>
  </p:clrMapOvr>
  <p:transition spd="med" advClick="0" advTm="5000">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GT_KNX Installation Wandmodul.jpg">
            <a:extLst>
              <a:ext uri="{FF2B5EF4-FFF2-40B4-BE49-F238E27FC236}">
                <a16:creationId xmlns:a16="http://schemas.microsoft.com/office/drawing/2014/main" id="{1B906CB9-DC99-4DB4-A586-DF6CEF6E9030}"/>
              </a:ext>
            </a:extLst>
          </p:cNvPr>
          <p:cNvPicPr>
            <a:picLocks noChangeAspect="1"/>
          </p:cNvPicPr>
          <p:nvPr/>
        </p:nvPicPr>
        <p:blipFill>
          <a:blip r:embed="rId3" cstate="print"/>
          <a:stretch>
            <a:fillRect/>
          </a:stretch>
        </p:blipFill>
        <p:spPr>
          <a:xfrm>
            <a:off x="261662" y="781375"/>
            <a:ext cx="8620675" cy="5616624"/>
          </a:xfrm>
          <a:prstGeom prst="rect">
            <a:avLst/>
          </a:prstGeom>
        </p:spPr>
      </p:pic>
      <p:sp>
        <p:nvSpPr>
          <p:cNvPr id="13" name="Rechteck 12">
            <a:extLst>
              <a:ext uri="{FF2B5EF4-FFF2-40B4-BE49-F238E27FC236}">
                <a16:creationId xmlns:a16="http://schemas.microsoft.com/office/drawing/2014/main" id="{45DD66C5-5F43-476A-88CD-9B40609A46A1}"/>
              </a:ext>
            </a:extLst>
          </p:cNvPr>
          <p:cNvSpPr/>
          <p:nvPr/>
        </p:nvSpPr>
        <p:spPr>
          <a:xfrm>
            <a:off x="369534" y="1196752"/>
            <a:ext cx="3698409" cy="1944216"/>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 name="Textplatzhalter 4"/>
          <p:cNvSpPr>
            <a:spLocks noGrp="1"/>
          </p:cNvSpPr>
          <p:nvPr>
            <p:ph type="body" sz="quarter" idx="21"/>
          </p:nvPr>
        </p:nvSpPr>
        <p:spPr>
          <a:xfrm>
            <a:off x="550289" y="1412776"/>
            <a:ext cx="3301631" cy="792088"/>
          </a:xfrm>
        </p:spPr>
        <p:txBody>
          <a:bodyPr/>
          <a:lstStyle/>
          <a:p>
            <a:pPr marL="0" indent="0" fontAlgn="base">
              <a:buNone/>
            </a:pPr>
            <a:r>
              <a:rPr lang="de-DE" dirty="0" err="1"/>
              <a:t>Urim</a:t>
            </a:r>
            <a:r>
              <a:rPr lang="de-DE" dirty="0"/>
              <a:t> sowie seine Kolleginnen und Kollegen sind darüber hinaus Experten für pneumatische, hydraulische und elektrische Antriebe wie Motoren und Generatoren und deren einzelne Bauteile. Sie planen, bauen und reparieren sie.</a:t>
            </a:r>
          </a:p>
        </p:txBody>
      </p:sp>
      <p:sp>
        <p:nvSpPr>
          <p:cNvPr id="11" name="Rechteck 10"/>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7" name="Grafik 6">
            <a:extLst>
              <a:ext uri="{FF2B5EF4-FFF2-40B4-BE49-F238E27FC236}">
                <a16:creationId xmlns:a16="http://schemas.microsoft.com/office/drawing/2014/main" id="{6BE0AA5F-F38C-45D7-8D98-044059091F64}"/>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9" name="Grafik 8">
            <a:extLst>
              <a:ext uri="{FF2B5EF4-FFF2-40B4-BE49-F238E27FC236}">
                <a16:creationId xmlns:a16="http://schemas.microsoft.com/office/drawing/2014/main" id="{0E3D8AB5-17CA-4E2C-A654-AF1395E3C8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12" name="Textfeld 11">
            <a:extLst>
              <a:ext uri="{FF2B5EF4-FFF2-40B4-BE49-F238E27FC236}">
                <a16:creationId xmlns:a16="http://schemas.microsoft.com/office/drawing/2014/main" id="{FA5B27E6-1318-4484-A87B-148FA9E8AFA4}"/>
              </a:ext>
            </a:extLst>
          </p:cNvPr>
          <p:cNvSpPr txBox="1"/>
          <p:nvPr/>
        </p:nvSpPr>
        <p:spPr>
          <a:xfrm>
            <a:off x="7071178" y="6221330"/>
            <a:ext cx="1164101"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Tree>
    <p:extLst>
      <p:ext uri="{BB962C8B-B14F-4D97-AF65-F5344CB8AC3E}">
        <p14:creationId xmlns:p14="http://schemas.microsoft.com/office/powerpoint/2010/main" val="1514286349"/>
      </p:ext>
    </p:extLst>
  </p:cSld>
  <p:clrMapOvr>
    <a:masterClrMapping/>
  </p:clrMapOvr>
  <p:transition spd="med" advClick="0" advTm="5000">
    <p:pull/>
  </p:transition>
</p:sld>
</file>

<file path=ppt/theme/theme1.xml><?xml version="1.0" encoding="utf-8"?>
<a:theme xmlns:a="http://schemas.openxmlformats.org/drawingml/2006/main" name="E-Zubis">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Zubis">
      <a:majorFont>
        <a:latin typeface="Nexa Black"/>
        <a:ea typeface=""/>
        <a:cs typeface=""/>
      </a:majorFont>
      <a:minorFont>
        <a:latin typeface="Nexa Regular"/>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1251</Words>
  <Application>Microsoft Office PowerPoint</Application>
  <PresentationFormat>Bildschirmpräsentation (4:3)</PresentationFormat>
  <Paragraphs>141</Paragraphs>
  <Slides>24</Slides>
  <Notes>22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24</vt:i4>
      </vt:variant>
    </vt:vector>
  </HeadingPairs>
  <TitlesOfParts>
    <vt:vector size="30" baseType="lpstr">
      <vt:lpstr>Arial</vt:lpstr>
      <vt:lpstr>Arial Black</vt:lpstr>
      <vt:lpstr>Calibri</vt:lpstr>
      <vt:lpstr>Nexa Regular</vt:lpstr>
      <vt:lpstr>Wingdings</vt:lpstr>
      <vt:lpstr>E-Zubis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Florian</dc:creator>
  <cp:lastModifiedBy>Jana Both</cp:lastModifiedBy>
  <cp:revision>481</cp:revision>
  <cp:lastPrinted>2021-01-11T14:12:07Z</cp:lastPrinted>
  <dcterms:created xsi:type="dcterms:W3CDTF">2015-12-16T11:04:35Z</dcterms:created>
  <dcterms:modified xsi:type="dcterms:W3CDTF">2021-02-19T12:10:38Z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1752957</vt:lpwstr>
  </property>
  <property fmtid="{D5CDD505-2E9C-101B-9397-08002B2CF9AE}" pid="3" name="NXPowerLiteSettings">
    <vt:lpwstr>F7000400038000</vt:lpwstr>
  </property>
  <property fmtid="{D5CDD505-2E9C-101B-9397-08002B2CF9AE}" pid="4" name="NXPowerLiteVersion">
    <vt:lpwstr>D7.1.1</vt:lpwstr>
  </property>
</Properties>
</file>