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41" r:id="rId2"/>
    <p:sldId id="391" r:id="rId3"/>
    <p:sldId id="390" r:id="rId4"/>
    <p:sldId id="393" r:id="rId5"/>
    <p:sldId id="394" r:id="rId6"/>
    <p:sldId id="395" r:id="rId7"/>
    <p:sldId id="396" r:id="rId8"/>
    <p:sldId id="397" r:id="rId9"/>
    <p:sldId id="374" r:id="rId10"/>
    <p:sldId id="398" r:id="rId11"/>
    <p:sldId id="423" r:id="rId12"/>
    <p:sldId id="400" r:id="rId13"/>
    <p:sldId id="399" r:id="rId14"/>
    <p:sldId id="401" r:id="rId15"/>
    <p:sldId id="403" r:id="rId16"/>
    <p:sldId id="402" r:id="rId17"/>
    <p:sldId id="404" r:id="rId18"/>
    <p:sldId id="410" r:id="rId19"/>
    <p:sldId id="411" r:id="rId20"/>
    <p:sldId id="412" r:id="rId21"/>
    <p:sldId id="413" r:id="rId22"/>
    <p:sldId id="415" r:id="rId23"/>
    <p:sldId id="417" r:id="rId24"/>
    <p:sldId id="416" r:id="rId25"/>
    <p:sldId id="418" r:id="rId26"/>
    <p:sldId id="419" r:id="rId27"/>
    <p:sldId id="420" r:id="rId28"/>
    <p:sldId id="421" r:id="rId29"/>
    <p:sldId id="392" r:id="rId30"/>
    <p:sldId id="373" r:id="rId31"/>
    <p:sldId id="422" r:id="rId32"/>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070">
          <p15:clr>
            <a:srgbClr val="A4A3A4"/>
          </p15:clr>
        </p15:guide>
        <p15:guide id="4" pos="13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 Runte" initials="CR" lastIdx="13" clrIdx="0"/>
  <p:cmAuthor id="1" name="jboth" initials="jab" lastIdx="4" clrIdx="1"/>
  <p:cmAuthor id="2" name="Jessica Schmitt" initials="JS" lastIdx="4" clrIdx="2"/>
  <p:cmAuthor id="3" name="Annette Farhan" initials="AF" lastIdx="19" clrIdx="3">
    <p:extLst>
      <p:ext uri="{19B8F6BF-5375-455C-9EA6-DF929625EA0E}">
        <p15:presenceInfo xmlns:p15="http://schemas.microsoft.com/office/powerpoint/2012/main" userId="S-1-5-21-69200084-478885357-2929859963-1287" providerId="AD"/>
      </p:ext>
    </p:extLst>
  </p:cmAuthor>
  <p:cmAuthor id="4" name="Gabi Schermuly-Wunderlich" initials="GS" lastIdx="1" clrIdx="4">
    <p:extLst>
      <p:ext uri="{19B8F6BF-5375-455C-9EA6-DF929625EA0E}">
        <p15:presenceInfo xmlns:p15="http://schemas.microsoft.com/office/powerpoint/2012/main" userId="S-1-5-21-69200084-478885357-2929859963-1252" providerId="AD"/>
      </p:ext>
    </p:extLst>
  </p:cmAuthor>
  <p:cmAuthor id="5" name="Schermuly-Wunderlich, Gabi (ARGE)" initials="SWG(" lastIdx="2" clrIdx="5">
    <p:extLst>
      <p:ext uri="{19B8F6BF-5375-455C-9EA6-DF929625EA0E}">
        <p15:presenceInfo xmlns:p15="http://schemas.microsoft.com/office/powerpoint/2012/main" userId="S::g.schermuly@arge-medien-zveh.de::40f14d21-7390-4fd4-84c9-0888049839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5D5"/>
    <a:srgbClr val="FF4542"/>
    <a:srgbClr val="FFDC00"/>
    <a:srgbClr val="FFDD00"/>
    <a:srgbClr val="F0F0F0"/>
    <a:srgbClr val="ECECE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94558" autoAdjust="0"/>
  </p:normalViewPr>
  <p:slideViewPr>
    <p:cSldViewPr>
      <p:cViewPr varScale="1">
        <p:scale>
          <a:sx n="101" d="100"/>
          <a:sy n="101" d="100"/>
        </p:scale>
        <p:origin x="1038" y="102"/>
      </p:cViewPr>
      <p:guideLst>
        <p:guide orient="horz" pos="2160"/>
        <p:guide pos="2880"/>
        <p:guide orient="horz" pos="2070"/>
        <p:guide pos="136"/>
      </p:guideLst>
    </p:cSldViewPr>
  </p:slideViewPr>
  <p:outlineViewPr>
    <p:cViewPr>
      <p:scale>
        <a:sx n="33" d="100"/>
        <a:sy n="33" d="100"/>
      </p:scale>
      <p:origin x="0" y="-17976"/>
    </p:cViewPr>
  </p:outlineViewPr>
  <p:notesTextViewPr>
    <p:cViewPr>
      <p:scale>
        <a:sx n="1" d="1"/>
        <a:sy n="1" d="1"/>
      </p:scale>
      <p:origin x="0" y="0"/>
    </p:cViewPr>
  </p:notesTextViewPr>
  <p:notesViewPr>
    <p:cSldViewPr>
      <p:cViewPr varScale="1">
        <p:scale>
          <a:sx n="114" d="100"/>
          <a:sy n="114" d="100"/>
        </p:scale>
        <p:origin x="251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8E42E4E-C455-294A-A216-F506B9AC6FC5}" type="datetimeFigureOut">
              <a:rPr lang="de-DE" smtClean="0"/>
              <a:pPr/>
              <a:t>19.02.2021</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6D2AC10-1FA2-834B-A309-3C4FD1981CFC}" type="slidenum">
              <a:rPr lang="de-DE" smtClean="0"/>
              <a:pPr/>
              <a:t>‹Nr.›</a:t>
            </a:fld>
            <a:endParaRPr lang="de-DE"/>
          </a:p>
        </p:txBody>
      </p:sp>
    </p:spTree>
    <p:extLst>
      <p:ext uri="{BB962C8B-B14F-4D97-AF65-F5344CB8AC3E}">
        <p14:creationId xmlns:p14="http://schemas.microsoft.com/office/powerpoint/2010/main" val="1777879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B7D5EBA-594D-EF44-B41E-FAA23AF5D107}" type="datetimeFigureOut">
              <a:rPr lang="de-DE" smtClean="0"/>
              <a:pPr/>
              <a:t>19.02.2021</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FA643F8-EA74-6B47-9C57-C64DDE0D7862}" type="slidenum">
              <a:rPr lang="de-DE" smtClean="0"/>
              <a:pPr/>
              <a:t>‹Nr.›</a:t>
            </a:fld>
            <a:endParaRPr lang="de-DE"/>
          </a:p>
        </p:txBody>
      </p:sp>
    </p:spTree>
    <p:extLst>
      <p:ext uri="{BB962C8B-B14F-4D97-AF65-F5344CB8AC3E}">
        <p14:creationId xmlns:p14="http://schemas.microsoft.com/office/powerpoint/2010/main" val="23164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10</a:t>
            </a:fld>
            <a:endParaRPr lang="de-DE"/>
          </a:p>
        </p:txBody>
      </p:sp>
    </p:spTree>
    <p:extLst>
      <p:ext uri="{BB962C8B-B14F-4D97-AF65-F5344CB8AC3E}">
        <p14:creationId xmlns:p14="http://schemas.microsoft.com/office/powerpoint/2010/main" val="31704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11</a:t>
            </a:fld>
            <a:endParaRPr lang="de-DE"/>
          </a:p>
        </p:txBody>
      </p:sp>
    </p:spTree>
    <p:extLst>
      <p:ext uri="{BB962C8B-B14F-4D97-AF65-F5344CB8AC3E}">
        <p14:creationId xmlns:p14="http://schemas.microsoft.com/office/powerpoint/2010/main" val="3293443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12</a:t>
            </a:fld>
            <a:endParaRPr lang="de-DE"/>
          </a:p>
        </p:txBody>
      </p:sp>
    </p:spTree>
    <p:extLst>
      <p:ext uri="{BB962C8B-B14F-4D97-AF65-F5344CB8AC3E}">
        <p14:creationId xmlns:p14="http://schemas.microsoft.com/office/powerpoint/2010/main" val="245037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13</a:t>
            </a:fld>
            <a:endParaRPr lang="de-DE"/>
          </a:p>
        </p:txBody>
      </p:sp>
    </p:spTree>
    <p:extLst>
      <p:ext uri="{BB962C8B-B14F-4D97-AF65-F5344CB8AC3E}">
        <p14:creationId xmlns:p14="http://schemas.microsoft.com/office/powerpoint/2010/main" val="1699987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14</a:t>
            </a:fld>
            <a:endParaRPr lang="de-DE"/>
          </a:p>
        </p:txBody>
      </p:sp>
    </p:spTree>
    <p:extLst>
      <p:ext uri="{BB962C8B-B14F-4D97-AF65-F5344CB8AC3E}">
        <p14:creationId xmlns:p14="http://schemas.microsoft.com/office/powerpoint/2010/main" val="1381677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15</a:t>
            </a:fld>
            <a:endParaRPr lang="de-DE"/>
          </a:p>
        </p:txBody>
      </p:sp>
    </p:spTree>
    <p:extLst>
      <p:ext uri="{BB962C8B-B14F-4D97-AF65-F5344CB8AC3E}">
        <p14:creationId xmlns:p14="http://schemas.microsoft.com/office/powerpoint/2010/main" val="642946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16</a:t>
            </a:fld>
            <a:endParaRPr lang="de-DE"/>
          </a:p>
        </p:txBody>
      </p:sp>
    </p:spTree>
    <p:extLst>
      <p:ext uri="{BB962C8B-B14F-4D97-AF65-F5344CB8AC3E}">
        <p14:creationId xmlns:p14="http://schemas.microsoft.com/office/powerpoint/2010/main" val="3223229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17</a:t>
            </a:fld>
            <a:endParaRPr lang="de-DE"/>
          </a:p>
        </p:txBody>
      </p:sp>
    </p:spTree>
    <p:extLst>
      <p:ext uri="{BB962C8B-B14F-4D97-AF65-F5344CB8AC3E}">
        <p14:creationId xmlns:p14="http://schemas.microsoft.com/office/powerpoint/2010/main" val="323319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18</a:t>
            </a:fld>
            <a:endParaRPr lang="de-DE"/>
          </a:p>
        </p:txBody>
      </p:sp>
    </p:spTree>
    <p:extLst>
      <p:ext uri="{BB962C8B-B14F-4D97-AF65-F5344CB8AC3E}">
        <p14:creationId xmlns:p14="http://schemas.microsoft.com/office/powerpoint/2010/main" val="2376841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19</a:t>
            </a:fld>
            <a:endParaRPr lang="de-DE"/>
          </a:p>
        </p:txBody>
      </p:sp>
    </p:spTree>
    <p:extLst>
      <p:ext uri="{BB962C8B-B14F-4D97-AF65-F5344CB8AC3E}">
        <p14:creationId xmlns:p14="http://schemas.microsoft.com/office/powerpoint/2010/main" val="212944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a:t>
            </a:fld>
            <a:endParaRPr lang="de-DE"/>
          </a:p>
        </p:txBody>
      </p:sp>
    </p:spTree>
    <p:extLst>
      <p:ext uri="{BB962C8B-B14F-4D97-AF65-F5344CB8AC3E}">
        <p14:creationId xmlns:p14="http://schemas.microsoft.com/office/powerpoint/2010/main" val="208870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20</a:t>
            </a:fld>
            <a:endParaRPr lang="de-DE"/>
          </a:p>
        </p:txBody>
      </p:sp>
    </p:spTree>
    <p:extLst>
      <p:ext uri="{BB962C8B-B14F-4D97-AF65-F5344CB8AC3E}">
        <p14:creationId xmlns:p14="http://schemas.microsoft.com/office/powerpoint/2010/main" val="1422157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21</a:t>
            </a:fld>
            <a:endParaRPr lang="de-DE"/>
          </a:p>
        </p:txBody>
      </p:sp>
    </p:spTree>
    <p:extLst>
      <p:ext uri="{BB962C8B-B14F-4D97-AF65-F5344CB8AC3E}">
        <p14:creationId xmlns:p14="http://schemas.microsoft.com/office/powerpoint/2010/main" val="2562239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22</a:t>
            </a:fld>
            <a:endParaRPr lang="de-DE"/>
          </a:p>
        </p:txBody>
      </p:sp>
    </p:spTree>
    <p:extLst>
      <p:ext uri="{BB962C8B-B14F-4D97-AF65-F5344CB8AC3E}">
        <p14:creationId xmlns:p14="http://schemas.microsoft.com/office/powerpoint/2010/main" val="932744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23</a:t>
            </a:fld>
            <a:endParaRPr lang="de-DE"/>
          </a:p>
        </p:txBody>
      </p:sp>
    </p:spTree>
    <p:extLst>
      <p:ext uri="{BB962C8B-B14F-4D97-AF65-F5344CB8AC3E}">
        <p14:creationId xmlns:p14="http://schemas.microsoft.com/office/powerpoint/2010/main" val="1837959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24</a:t>
            </a:fld>
            <a:endParaRPr lang="de-DE"/>
          </a:p>
        </p:txBody>
      </p:sp>
    </p:spTree>
    <p:extLst>
      <p:ext uri="{BB962C8B-B14F-4D97-AF65-F5344CB8AC3E}">
        <p14:creationId xmlns:p14="http://schemas.microsoft.com/office/powerpoint/2010/main" val="796742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25</a:t>
            </a:fld>
            <a:endParaRPr lang="de-DE"/>
          </a:p>
        </p:txBody>
      </p:sp>
    </p:spTree>
    <p:extLst>
      <p:ext uri="{BB962C8B-B14F-4D97-AF65-F5344CB8AC3E}">
        <p14:creationId xmlns:p14="http://schemas.microsoft.com/office/powerpoint/2010/main" val="3684535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26</a:t>
            </a:fld>
            <a:endParaRPr lang="de-DE"/>
          </a:p>
        </p:txBody>
      </p:sp>
    </p:spTree>
    <p:extLst>
      <p:ext uri="{BB962C8B-B14F-4D97-AF65-F5344CB8AC3E}">
        <p14:creationId xmlns:p14="http://schemas.microsoft.com/office/powerpoint/2010/main" val="2736459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27</a:t>
            </a:fld>
            <a:endParaRPr lang="de-DE"/>
          </a:p>
        </p:txBody>
      </p:sp>
    </p:spTree>
    <p:extLst>
      <p:ext uri="{BB962C8B-B14F-4D97-AF65-F5344CB8AC3E}">
        <p14:creationId xmlns:p14="http://schemas.microsoft.com/office/powerpoint/2010/main" val="910581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28</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29</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3</a:t>
            </a:fld>
            <a:endParaRPr lang="de-DE"/>
          </a:p>
        </p:txBody>
      </p:sp>
    </p:spTree>
    <p:extLst>
      <p:ext uri="{BB962C8B-B14F-4D97-AF65-F5344CB8AC3E}">
        <p14:creationId xmlns:p14="http://schemas.microsoft.com/office/powerpoint/2010/main" val="1133745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A643F8-EA74-6B47-9C57-C64DDE0D7862}" type="slidenum">
              <a:rPr lang="de-DE" smtClean="0"/>
              <a:pPr/>
              <a:t>30</a:t>
            </a:fld>
            <a:endParaRPr lang="de-DE"/>
          </a:p>
        </p:txBody>
      </p:sp>
    </p:spTree>
    <p:extLst>
      <p:ext uri="{BB962C8B-B14F-4D97-AF65-F5344CB8AC3E}">
        <p14:creationId xmlns:p14="http://schemas.microsoft.com/office/powerpoint/2010/main" val="247177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4</a:t>
            </a:fld>
            <a:endParaRPr lang="de-DE"/>
          </a:p>
        </p:txBody>
      </p:sp>
    </p:spTree>
    <p:extLst>
      <p:ext uri="{BB962C8B-B14F-4D97-AF65-F5344CB8AC3E}">
        <p14:creationId xmlns:p14="http://schemas.microsoft.com/office/powerpoint/2010/main" val="253807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5</a:t>
            </a:fld>
            <a:endParaRPr lang="de-DE"/>
          </a:p>
        </p:txBody>
      </p:sp>
    </p:spTree>
    <p:extLst>
      <p:ext uri="{BB962C8B-B14F-4D97-AF65-F5344CB8AC3E}">
        <p14:creationId xmlns:p14="http://schemas.microsoft.com/office/powerpoint/2010/main" val="166923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6</a:t>
            </a:fld>
            <a:endParaRPr lang="de-DE"/>
          </a:p>
        </p:txBody>
      </p:sp>
    </p:spTree>
    <p:extLst>
      <p:ext uri="{BB962C8B-B14F-4D97-AF65-F5344CB8AC3E}">
        <p14:creationId xmlns:p14="http://schemas.microsoft.com/office/powerpoint/2010/main" val="273347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7</a:t>
            </a:fld>
            <a:endParaRPr lang="de-DE"/>
          </a:p>
        </p:txBody>
      </p:sp>
    </p:spTree>
    <p:extLst>
      <p:ext uri="{BB962C8B-B14F-4D97-AF65-F5344CB8AC3E}">
        <p14:creationId xmlns:p14="http://schemas.microsoft.com/office/powerpoint/2010/main" val="252621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8</a:t>
            </a:fld>
            <a:endParaRPr lang="de-DE"/>
          </a:p>
        </p:txBody>
      </p:sp>
    </p:spTree>
    <p:extLst>
      <p:ext uri="{BB962C8B-B14F-4D97-AF65-F5344CB8AC3E}">
        <p14:creationId xmlns:p14="http://schemas.microsoft.com/office/powerpoint/2010/main" val="3130402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8" name="Bild 7" descr="header-gruppenbild-zwei.png"/>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r="23" b="-1823"/>
          <a:stretch/>
        </p:blipFill>
        <p:spPr>
          <a:xfrm>
            <a:off x="0" y="764704"/>
            <a:ext cx="9144000" cy="4802975"/>
          </a:xfrm>
          <a:prstGeom prst="rect">
            <a:avLst/>
          </a:prstGeom>
        </p:spPr>
      </p:pic>
      <p:sp>
        <p:nvSpPr>
          <p:cNvPr id="12" name="Rechteck 11"/>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userDrawn="1"/>
        </p:nvSpPr>
        <p:spPr>
          <a:xfrm>
            <a:off x="0" y="4797152"/>
            <a:ext cx="608416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sz="quarter" idx="10" hasCustomPrompt="1"/>
          </p:nvPr>
        </p:nvSpPr>
        <p:spPr>
          <a:xfrm>
            <a:off x="179115" y="4932363"/>
            <a:ext cx="5761037" cy="584200"/>
          </a:xfrm>
          <a:prstGeom prst="rect">
            <a:avLst/>
          </a:prstGeom>
        </p:spPr>
        <p:txBody>
          <a:bodyPr/>
          <a:lstStyle>
            <a:lvl1pPr marL="0" indent="0">
              <a:buNone/>
              <a:defRPr baseline="0">
                <a:latin typeface="Arial" charset="0"/>
                <a:ea typeface="Arial" charset="0"/>
                <a:cs typeface="Arial" charset="0"/>
              </a:defRPr>
            </a:lvl1pPr>
          </a:lstStyle>
          <a:p>
            <a:pPr lvl="0"/>
            <a:r>
              <a:rPr lang="de-DE" dirty="0"/>
              <a:t>Überschrift erste Zeile</a:t>
            </a:r>
          </a:p>
        </p:txBody>
      </p:sp>
      <p:sp>
        <p:nvSpPr>
          <p:cNvPr id="5" name="Textplatzhalter 4"/>
          <p:cNvSpPr>
            <a:spLocks noGrp="1"/>
          </p:cNvSpPr>
          <p:nvPr>
            <p:ph type="body" sz="quarter" idx="11" hasCustomPrompt="1"/>
          </p:nvPr>
        </p:nvSpPr>
        <p:spPr>
          <a:xfrm>
            <a:off x="179512" y="5443538"/>
            <a:ext cx="8424862" cy="646112"/>
          </a:xfrm>
          <a:prstGeom prst="rect">
            <a:avLst/>
          </a:prstGeom>
        </p:spPr>
        <p:txBody>
          <a:bodyPr/>
          <a:lstStyle>
            <a:lvl1pPr marL="0" indent="0">
              <a:buNone/>
              <a:defRPr sz="36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1424090394"/>
      </p:ext>
    </p:extLst>
  </p:cSld>
  <p:clrMapOvr>
    <a:masterClrMapping/>
  </p:clrMapOvr>
  <p:transition spd="med" advClick="0" advTm="5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mit Inhalt">
    <p:spTree>
      <p:nvGrpSpPr>
        <p:cNvPr id="1" name=""/>
        <p:cNvGrpSpPr/>
        <p:nvPr/>
      </p:nvGrpSpPr>
      <p:grpSpPr>
        <a:xfrm>
          <a:off x="0" y="0"/>
          <a:ext cx="0" cy="0"/>
          <a:chOff x="0" y="0"/>
          <a:chExt cx="0" cy="0"/>
        </a:xfrm>
      </p:grpSpPr>
      <p:sp>
        <p:nvSpPr>
          <p:cNvPr id="22" name="Textplatzhalter 21"/>
          <p:cNvSpPr>
            <a:spLocks noGrp="1"/>
          </p:cNvSpPr>
          <p:nvPr>
            <p:ph type="body" sz="quarter" idx="12" hasCustomPrompt="1"/>
          </p:nvPr>
        </p:nvSpPr>
        <p:spPr>
          <a:xfrm>
            <a:off x="251520" y="1555751"/>
            <a:ext cx="8498334" cy="4535363"/>
          </a:xfrm>
          <a:prstGeom prst="rect">
            <a:avLst/>
          </a:prstGeom>
        </p:spPr>
        <p:txBody>
          <a:bodyPr/>
          <a:lstStyle>
            <a:lvl1pPr marL="0" indent="0">
              <a:buNone/>
              <a:defRPr sz="1600" baseline="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2" name="Textfeld 11"/>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pPr/>
              <a:t>‹Nr.›</a:t>
            </a:fld>
            <a:endParaRPr lang="de-DE" sz="1000" dirty="0"/>
          </a:p>
        </p:txBody>
      </p:sp>
      <p:sp>
        <p:nvSpPr>
          <p:cNvPr id="9" name="Rechteck 8"/>
          <p:cNvSpPr/>
          <p:nvPr userDrawn="1"/>
        </p:nvSpPr>
        <p:spPr>
          <a:xfrm>
            <a:off x="0" y="745282"/>
            <a:ext cx="915546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platzhalter 21"/>
          <p:cNvSpPr>
            <a:spLocks noGrp="1"/>
          </p:cNvSpPr>
          <p:nvPr>
            <p:ph type="body" sz="quarter" idx="19" hasCustomPrompt="1"/>
          </p:nvPr>
        </p:nvSpPr>
        <p:spPr>
          <a:xfrm>
            <a:off x="251520" y="1555751"/>
            <a:ext cx="8498334" cy="4535363"/>
          </a:xfrm>
          <a:prstGeom prst="rect">
            <a:avLst/>
          </a:prstGeom>
        </p:spPr>
        <p:txBody>
          <a:bodyPr/>
          <a:lstStyle>
            <a:lvl1pPr marL="0" indent="0">
              <a:buNone/>
              <a:defRPr sz="1600" baseline="0">
                <a:latin typeface="Arial" charset="0"/>
                <a:ea typeface="Arial" charset="0"/>
                <a:cs typeface="Arial" charset="0"/>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3" name="Rechteck 12"/>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6"/>
          <p:cNvSpPr>
            <a:spLocks noGrp="1"/>
          </p:cNvSpPr>
          <p:nvPr>
            <p:ph type="body" sz="quarter" idx="20" hasCustomPrompt="1"/>
          </p:nvPr>
        </p:nvSpPr>
        <p:spPr>
          <a:xfrm>
            <a:off x="251520" y="548680"/>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17" name="Textplatzhalter 16"/>
          <p:cNvSpPr>
            <a:spLocks noGrp="1"/>
          </p:cNvSpPr>
          <p:nvPr>
            <p:ph type="body" sz="quarter" idx="21"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26" name="Textfeld 25"/>
          <p:cNvSpPr txBox="1"/>
          <p:nvPr userDrawn="1"/>
        </p:nvSpPr>
        <p:spPr>
          <a:xfrm>
            <a:off x="4355976"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4207529176"/>
      </p:ext>
    </p:extLst>
  </p:cSld>
  <p:clrMapOvr>
    <a:masterClrMapping/>
  </p:clrMapOvr>
  <p:transition spd="med" advClick="0" advTm="5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mit Inhalt und Bildern">
    <p:spTree>
      <p:nvGrpSpPr>
        <p:cNvPr id="1" name=""/>
        <p:cNvGrpSpPr/>
        <p:nvPr/>
      </p:nvGrpSpPr>
      <p:grpSpPr>
        <a:xfrm>
          <a:off x="0" y="0"/>
          <a:ext cx="0" cy="0"/>
          <a:chOff x="0" y="0"/>
          <a:chExt cx="0" cy="0"/>
        </a:xfrm>
      </p:grpSpPr>
      <p:sp>
        <p:nvSpPr>
          <p:cNvPr id="16" name="Rechteck 15"/>
          <p:cNvSpPr/>
          <p:nvPr userDrawn="1"/>
        </p:nvSpPr>
        <p:spPr>
          <a:xfrm>
            <a:off x="11460" y="836934"/>
            <a:ext cx="9144000" cy="602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Bildplatzhalter 12"/>
          <p:cNvSpPr>
            <a:spLocks noGrp="1"/>
          </p:cNvSpPr>
          <p:nvPr>
            <p:ph type="pic" sz="quarter" idx="12"/>
          </p:nvPr>
        </p:nvSpPr>
        <p:spPr>
          <a:xfrm>
            <a:off x="6167636" y="3068960"/>
            <a:ext cx="2714625" cy="1619250"/>
          </a:xfrm>
          <a:prstGeom prst="rect">
            <a:avLst/>
          </a:prstGeom>
        </p:spPr>
        <p:txBody>
          <a:bodyPr/>
          <a:lstStyle/>
          <a:p>
            <a:endParaRPr lang="de-DE" dirty="0"/>
          </a:p>
        </p:txBody>
      </p:sp>
      <p:sp>
        <p:nvSpPr>
          <p:cNvPr id="10" name="Bildplatzhalter 12"/>
          <p:cNvSpPr>
            <a:spLocks noGrp="1"/>
          </p:cNvSpPr>
          <p:nvPr>
            <p:ph type="pic" sz="quarter" idx="14"/>
          </p:nvPr>
        </p:nvSpPr>
        <p:spPr>
          <a:xfrm>
            <a:off x="6156175" y="4906094"/>
            <a:ext cx="2714625" cy="1691556"/>
          </a:xfrm>
          <a:prstGeom prst="rect">
            <a:avLst/>
          </a:prstGeom>
        </p:spPr>
        <p:txBody>
          <a:bodyPr/>
          <a:lstStyle/>
          <a:p>
            <a:endParaRPr lang="de-DE"/>
          </a:p>
        </p:txBody>
      </p:sp>
      <p:sp>
        <p:nvSpPr>
          <p:cNvPr id="11" name="Bildplatzhalter 12"/>
          <p:cNvSpPr>
            <a:spLocks noGrp="1"/>
          </p:cNvSpPr>
          <p:nvPr>
            <p:ph type="pic" sz="quarter" idx="15"/>
          </p:nvPr>
        </p:nvSpPr>
        <p:spPr>
          <a:xfrm>
            <a:off x="251520" y="3068639"/>
            <a:ext cx="5644902" cy="3528714"/>
          </a:xfrm>
          <a:prstGeom prst="rect">
            <a:avLst/>
          </a:prstGeom>
        </p:spPr>
        <p:txBody>
          <a:bodyPr/>
          <a:lstStyle/>
          <a:p>
            <a:endParaRPr lang="de-DE"/>
          </a:p>
        </p:txBody>
      </p:sp>
      <p:sp>
        <p:nvSpPr>
          <p:cNvPr id="14" name="Textplatzhalter 21"/>
          <p:cNvSpPr>
            <a:spLocks noGrp="1"/>
          </p:cNvSpPr>
          <p:nvPr>
            <p:ph type="body" sz="quarter" idx="16" hasCustomPrompt="1"/>
          </p:nvPr>
        </p:nvSpPr>
        <p:spPr>
          <a:xfrm>
            <a:off x="250825" y="1556792"/>
            <a:ext cx="8642350" cy="1368152"/>
          </a:xfrm>
          <a:prstGeom prst="rect">
            <a:avLst/>
          </a:prstGeom>
        </p:spPr>
        <p:txBody>
          <a:bodyPr/>
          <a:lstStyle>
            <a:lvl1pPr marL="0" indent="0">
              <a:buNone/>
              <a:defRPr sz="1600" b="0" i="0" baseline="0">
                <a:latin typeface="Arial" charset="0"/>
                <a:ea typeface="Arial" charset="0"/>
                <a:cs typeface="Arial" charset="0"/>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2" name="Rechteck 11"/>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5" name="Rechteck 14"/>
          <p:cNvSpPr/>
          <p:nvPr userDrawn="1"/>
        </p:nvSpPr>
        <p:spPr>
          <a:xfrm>
            <a:off x="11460" y="745282"/>
            <a:ext cx="9144000" cy="81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p:cNvSpPr/>
          <p:nvPr userDrawn="1"/>
        </p:nvSpPr>
        <p:spPr>
          <a:xfrm>
            <a:off x="2051720" y="332656"/>
            <a:ext cx="411591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16"/>
          <p:cNvSpPr>
            <a:spLocks noGrp="1"/>
          </p:cNvSpPr>
          <p:nvPr>
            <p:ph type="body" sz="quarter" idx="19"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24" name="Textplatzhalter 16"/>
          <p:cNvSpPr>
            <a:spLocks noGrp="1"/>
          </p:cNvSpPr>
          <p:nvPr>
            <p:ph type="body" sz="quarter" idx="20"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3852476644"/>
      </p:ext>
    </p:extLst>
  </p:cSld>
  <p:clrMapOvr>
    <a:masterClrMapping/>
  </p:clrMapOvr>
  <p:transition spd="med" advClick="0" advTm="5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it Boxen und Bildern">
    <p:spTree>
      <p:nvGrpSpPr>
        <p:cNvPr id="1" name=""/>
        <p:cNvGrpSpPr/>
        <p:nvPr/>
      </p:nvGrpSpPr>
      <p:grpSpPr>
        <a:xfrm>
          <a:off x="0" y="0"/>
          <a:ext cx="0" cy="0"/>
          <a:chOff x="0" y="0"/>
          <a:chExt cx="0" cy="0"/>
        </a:xfrm>
      </p:grpSpPr>
      <p:sp>
        <p:nvSpPr>
          <p:cNvPr id="12" name="Rechteck 11"/>
          <p:cNvSpPr/>
          <p:nvPr userDrawn="1"/>
        </p:nvSpPr>
        <p:spPr>
          <a:xfrm>
            <a:off x="0" y="836934"/>
            <a:ext cx="9144000" cy="602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Bildplatzhalter 18"/>
          <p:cNvSpPr>
            <a:spLocks noGrp="1"/>
          </p:cNvSpPr>
          <p:nvPr>
            <p:ph type="pic" sz="quarter" idx="17"/>
          </p:nvPr>
        </p:nvSpPr>
        <p:spPr>
          <a:xfrm>
            <a:off x="6456140" y="1628775"/>
            <a:ext cx="2363787" cy="1411288"/>
          </a:xfrm>
          <a:prstGeom prst="rect">
            <a:avLst/>
          </a:prstGeom>
        </p:spPr>
        <p:txBody>
          <a:bodyPr/>
          <a:lstStyle/>
          <a:p>
            <a:endParaRPr lang="de-DE"/>
          </a:p>
        </p:txBody>
      </p:sp>
      <p:sp>
        <p:nvSpPr>
          <p:cNvPr id="20" name="Bildplatzhalter 18"/>
          <p:cNvSpPr>
            <a:spLocks noGrp="1"/>
          </p:cNvSpPr>
          <p:nvPr>
            <p:ph type="pic" sz="quarter" idx="18"/>
          </p:nvPr>
        </p:nvSpPr>
        <p:spPr>
          <a:xfrm>
            <a:off x="6456685" y="3299759"/>
            <a:ext cx="2363787" cy="1411288"/>
          </a:xfrm>
          <a:prstGeom prst="rect">
            <a:avLst/>
          </a:prstGeom>
        </p:spPr>
        <p:txBody>
          <a:bodyPr/>
          <a:lstStyle/>
          <a:p>
            <a:endParaRPr lang="de-DE"/>
          </a:p>
        </p:txBody>
      </p:sp>
      <p:sp>
        <p:nvSpPr>
          <p:cNvPr id="21" name="Bildplatzhalter 18"/>
          <p:cNvSpPr>
            <a:spLocks noGrp="1"/>
          </p:cNvSpPr>
          <p:nvPr>
            <p:ph type="pic" sz="quarter" idx="19"/>
          </p:nvPr>
        </p:nvSpPr>
        <p:spPr>
          <a:xfrm>
            <a:off x="6456685" y="4970743"/>
            <a:ext cx="2363787" cy="1411288"/>
          </a:xfrm>
          <a:prstGeom prst="rect">
            <a:avLst/>
          </a:prstGeom>
        </p:spPr>
        <p:txBody>
          <a:bodyPr/>
          <a:lstStyle/>
          <a:p>
            <a:endParaRPr lang="de-DE"/>
          </a:p>
        </p:txBody>
      </p:sp>
      <p:sp>
        <p:nvSpPr>
          <p:cNvPr id="25" name="Textplatzhalter 24"/>
          <p:cNvSpPr>
            <a:spLocks noGrp="1"/>
          </p:cNvSpPr>
          <p:nvPr>
            <p:ph type="body" sz="quarter" idx="21" hasCustomPrompt="1"/>
          </p:nvPr>
        </p:nvSpPr>
        <p:spPr>
          <a:xfrm>
            <a:off x="395536" y="1989138"/>
            <a:ext cx="5688632" cy="1812925"/>
          </a:xfrm>
          <a:prstGeom prst="rect">
            <a:avLst/>
          </a:prstGeom>
        </p:spPr>
        <p:txBody>
          <a:bodyPr/>
          <a:lstStyle>
            <a:lvl1pPr>
              <a:defRPr sz="1400" b="0" i="0">
                <a:latin typeface="Arial" charset="0"/>
                <a:ea typeface="Arial" charset="0"/>
                <a:cs typeface="Arial" charset="0"/>
              </a:defRPr>
            </a:lvl1pPr>
            <a:lvl2pPr>
              <a:defRPr lang="de-DE" sz="1400" kern="1200" baseline="0" dirty="0" smtClean="0">
                <a:solidFill>
                  <a:schemeClr val="tx1"/>
                </a:solidFill>
                <a:latin typeface="+mn-lt"/>
                <a:ea typeface="+mn-ea"/>
                <a:cs typeface="+mn-cs"/>
              </a:defRPr>
            </a:lvl2pPr>
          </a:lstStyle>
          <a:p>
            <a:pPr lvl="0"/>
            <a:r>
              <a:rPr lang="de-DE" dirty="0"/>
              <a:t>Aufzählungen</a:t>
            </a:r>
          </a:p>
        </p:txBody>
      </p:sp>
      <p:sp>
        <p:nvSpPr>
          <p:cNvPr id="26" name="Rechteck 25"/>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platzhalter 24"/>
          <p:cNvSpPr>
            <a:spLocks noGrp="1"/>
          </p:cNvSpPr>
          <p:nvPr>
            <p:ph type="body" sz="quarter" idx="25" hasCustomPrompt="1"/>
          </p:nvPr>
        </p:nvSpPr>
        <p:spPr>
          <a:xfrm>
            <a:off x="395536" y="4582021"/>
            <a:ext cx="5688632" cy="1812925"/>
          </a:xfrm>
          <a:prstGeom prst="rect">
            <a:avLst/>
          </a:prstGeom>
        </p:spPr>
        <p:txBody>
          <a:bodyPr/>
          <a:lstStyle>
            <a:lvl1pPr>
              <a:defRPr sz="1400" b="0" i="0">
                <a:latin typeface="Arial" charset="0"/>
                <a:ea typeface="Arial" charset="0"/>
                <a:cs typeface="Arial" charset="0"/>
              </a:defRPr>
            </a:lvl1pPr>
            <a:lvl2pPr>
              <a:defRPr lang="de-DE" sz="1400" kern="1200" baseline="0" dirty="0" smtClean="0">
                <a:solidFill>
                  <a:schemeClr val="tx1"/>
                </a:solidFill>
                <a:latin typeface="+mn-lt"/>
                <a:ea typeface="+mn-ea"/>
                <a:cs typeface="+mn-cs"/>
              </a:defRPr>
            </a:lvl2pPr>
          </a:lstStyle>
          <a:p>
            <a:pPr lvl="0"/>
            <a:r>
              <a:rPr lang="de-DE" dirty="0"/>
              <a:t>Aufzählungen</a:t>
            </a:r>
          </a:p>
        </p:txBody>
      </p:sp>
      <p:sp>
        <p:nvSpPr>
          <p:cNvPr id="34" name="Textplatzhalter 33"/>
          <p:cNvSpPr>
            <a:spLocks noGrp="1"/>
          </p:cNvSpPr>
          <p:nvPr>
            <p:ph type="body" sz="quarter" idx="26" hasCustomPrompt="1"/>
          </p:nvPr>
        </p:nvSpPr>
        <p:spPr>
          <a:xfrm>
            <a:off x="395858" y="1700213"/>
            <a:ext cx="5688013" cy="288925"/>
          </a:xfrm>
          <a:prstGeom prst="rect">
            <a:avLst/>
          </a:prstGeom>
        </p:spPr>
        <p:txBody>
          <a:bodyPr/>
          <a:lstStyle>
            <a:lvl1pPr marL="0" indent="0">
              <a:buNone/>
              <a:defRPr sz="1600" b="1" i="0">
                <a:latin typeface="Arial Black" charset="0"/>
                <a:ea typeface="Arial Black" charset="0"/>
                <a:cs typeface="Arial Black" charset="0"/>
              </a:defRPr>
            </a:lvl1pPr>
          </a:lstStyle>
          <a:p>
            <a:pPr lvl="0"/>
            <a:r>
              <a:rPr lang="de-DE" dirty="0"/>
              <a:t>Überschrift</a:t>
            </a:r>
          </a:p>
        </p:txBody>
      </p:sp>
      <p:sp>
        <p:nvSpPr>
          <p:cNvPr id="35" name="Textplatzhalter 33"/>
          <p:cNvSpPr>
            <a:spLocks noGrp="1"/>
          </p:cNvSpPr>
          <p:nvPr>
            <p:ph type="body" sz="quarter" idx="27" hasCustomPrompt="1"/>
          </p:nvPr>
        </p:nvSpPr>
        <p:spPr>
          <a:xfrm>
            <a:off x="395858" y="4293096"/>
            <a:ext cx="5688013" cy="288925"/>
          </a:xfrm>
          <a:prstGeom prst="rect">
            <a:avLst/>
          </a:prstGeom>
        </p:spPr>
        <p:txBody>
          <a:bodyPr/>
          <a:lstStyle>
            <a:lvl1pPr marL="0" indent="0">
              <a:buNone/>
              <a:defRPr sz="1600" b="1" i="0">
                <a:latin typeface="Arial Black" charset="0"/>
                <a:ea typeface="Arial Black" charset="0"/>
                <a:cs typeface="Arial Black" charset="0"/>
              </a:defRPr>
            </a:lvl1pPr>
          </a:lstStyle>
          <a:p>
            <a:pPr lvl="0"/>
            <a:r>
              <a:rPr lang="de-DE" dirty="0"/>
              <a:t>Überschrift</a:t>
            </a:r>
          </a:p>
        </p:txBody>
      </p:sp>
      <p:sp>
        <p:nvSpPr>
          <p:cNvPr id="16" name="Textfeld 15"/>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5" name="Rechteck 14"/>
          <p:cNvSpPr/>
          <p:nvPr userDrawn="1"/>
        </p:nvSpPr>
        <p:spPr>
          <a:xfrm>
            <a:off x="11460" y="745282"/>
            <a:ext cx="9144000" cy="736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p:cNvSpPr/>
          <p:nvPr userDrawn="1"/>
        </p:nvSpPr>
        <p:spPr>
          <a:xfrm>
            <a:off x="1691680" y="332656"/>
            <a:ext cx="447595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16"/>
          <p:cNvSpPr>
            <a:spLocks noGrp="1"/>
          </p:cNvSpPr>
          <p:nvPr>
            <p:ph type="body" sz="quarter" idx="28"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24" name="Textplatzhalter 16"/>
          <p:cNvSpPr>
            <a:spLocks noGrp="1"/>
          </p:cNvSpPr>
          <p:nvPr>
            <p:ph type="body" sz="quarter" idx="29"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4289287340"/>
      </p:ext>
    </p:extLst>
  </p:cSld>
  <p:clrMapOvr>
    <a:masterClrMapping/>
  </p:clrMapOvr>
  <p:transition spd="med" advClick="0" advTm="500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Rechteck 64"/>
          <p:cNvSpPr/>
          <p:nvPr userDrawn="1"/>
        </p:nvSpPr>
        <p:spPr>
          <a:xfrm>
            <a:off x="728759" y="1150629"/>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grpSp>
        <p:nvGrpSpPr>
          <p:cNvPr id="71" name="Gruppieren 12"/>
          <p:cNvGrpSpPr/>
          <p:nvPr userDrawn="1"/>
        </p:nvGrpSpPr>
        <p:grpSpPr>
          <a:xfrm>
            <a:off x="3345210" y="2367660"/>
            <a:ext cx="3603054" cy="1043879"/>
            <a:chOff x="3345210" y="2511676"/>
            <a:chExt cx="3603054" cy="1043879"/>
          </a:xfrm>
        </p:grpSpPr>
        <p:cxnSp>
          <p:nvCxnSpPr>
            <p:cNvPr id="72" name="Gerade Verbindung 71"/>
            <p:cNvCxnSpPr/>
            <p:nvPr/>
          </p:nvCxnSpPr>
          <p:spPr>
            <a:xfrm>
              <a:off x="3804256" y="2511676"/>
              <a:ext cx="3144008"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a:stCxn id="89" idx="0"/>
              <a:endCxn id="110" idx="1"/>
            </p:cNvCxnSpPr>
            <p:nvPr/>
          </p:nvCxnSpPr>
          <p:spPr>
            <a:xfrm flipV="1">
              <a:off x="3875880" y="2654462"/>
              <a:ext cx="3070077" cy="155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a:stCxn id="88" idx="0"/>
            </p:cNvCxnSpPr>
            <p:nvPr/>
          </p:nvCxnSpPr>
          <p:spPr>
            <a:xfrm>
              <a:off x="3947888" y="2799708"/>
              <a:ext cx="3000376"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a:stCxn id="90" idx="2"/>
            </p:cNvCxnSpPr>
            <p:nvPr/>
          </p:nvCxnSpPr>
          <p:spPr>
            <a:xfrm>
              <a:off x="3345210" y="2970722"/>
              <a:ext cx="0" cy="584833"/>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a:stCxn id="89" idx="2"/>
            </p:cNvCxnSpPr>
            <p:nvPr/>
          </p:nvCxnSpPr>
          <p:spPr>
            <a:xfrm>
              <a:off x="3489226" y="3042667"/>
              <a:ext cx="0" cy="512888"/>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a:stCxn id="88" idx="2"/>
            </p:cNvCxnSpPr>
            <p:nvPr/>
          </p:nvCxnSpPr>
          <p:spPr>
            <a:xfrm>
              <a:off x="3633242" y="3114354"/>
              <a:ext cx="0" cy="44120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sp>
          <p:nvSpPr>
            <p:cNvPr id="78" name="Bogen 77"/>
            <p:cNvSpPr/>
            <p:nvPr/>
          </p:nvSpPr>
          <p:spPr>
            <a:xfrm flipH="1">
              <a:off x="3633242" y="2799708"/>
              <a:ext cx="629292" cy="6292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9" name="Bogen 78"/>
            <p:cNvSpPr/>
            <p:nvPr/>
          </p:nvSpPr>
          <p:spPr>
            <a:xfrm flipH="1">
              <a:off x="3489226" y="2656013"/>
              <a:ext cx="773308" cy="773308"/>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0" name="Bogen 79"/>
            <p:cNvSpPr/>
            <p:nvPr/>
          </p:nvSpPr>
          <p:spPr>
            <a:xfrm flipH="1">
              <a:off x="3345210" y="2511676"/>
              <a:ext cx="918092" cy="9180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81" name="Gruppieren 26"/>
          <p:cNvGrpSpPr/>
          <p:nvPr userDrawn="1"/>
        </p:nvGrpSpPr>
        <p:grpSpPr>
          <a:xfrm>
            <a:off x="5580112" y="2898651"/>
            <a:ext cx="288032" cy="1285529"/>
            <a:chOff x="5580112" y="2167955"/>
            <a:chExt cx="288032" cy="2160241"/>
          </a:xfrm>
        </p:grpSpPr>
        <p:cxnSp>
          <p:nvCxnSpPr>
            <p:cNvPr id="82" name="Gerade Verbindung 81"/>
            <p:cNvCxnSpPr/>
            <p:nvPr/>
          </p:nvCxnSpPr>
          <p:spPr>
            <a:xfrm>
              <a:off x="5580112" y="2167956"/>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p:nvCxnSpPr>
          <p:spPr>
            <a:xfrm>
              <a:off x="5724128" y="2167956"/>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4" name="Gerade Verbindung 83"/>
            <p:cNvCxnSpPr/>
            <p:nvPr/>
          </p:nvCxnSpPr>
          <p:spPr>
            <a:xfrm>
              <a:off x="5868144" y="2167955"/>
              <a:ext cx="0" cy="216024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85" name="Gruppieren 30"/>
          <p:cNvGrpSpPr/>
          <p:nvPr userDrawn="1"/>
        </p:nvGrpSpPr>
        <p:grpSpPr>
          <a:xfrm>
            <a:off x="1086503" y="2852935"/>
            <a:ext cx="288032" cy="2160241"/>
            <a:chOff x="1086503" y="2996951"/>
            <a:chExt cx="288032" cy="2160241"/>
          </a:xfrm>
        </p:grpSpPr>
        <p:cxnSp>
          <p:nvCxnSpPr>
            <p:cNvPr id="86" name="Gerade Verbindung 85"/>
            <p:cNvCxnSpPr/>
            <p:nvPr/>
          </p:nvCxnSpPr>
          <p:spPr>
            <a:xfrm>
              <a:off x="1086503" y="2996952"/>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p:nvCxnSpPr>
          <p:spPr>
            <a:xfrm>
              <a:off x="1230519" y="2996952"/>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8" name="Gerade Verbindung 87"/>
            <p:cNvCxnSpPr/>
            <p:nvPr/>
          </p:nvCxnSpPr>
          <p:spPr>
            <a:xfrm>
              <a:off x="1374535" y="2996951"/>
              <a:ext cx="0" cy="216024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89" name="Gruppieren 34"/>
          <p:cNvGrpSpPr/>
          <p:nvPr userDrawn="1"/>
        </p:nvGrpSpPr>
        <p:grpSpPr>
          <a:xfrm>
            <a:off x="2202627" y="3808141"/>
            <a:ext cx="4745637" cy="288032"/>
            <a:chOff x="2202627" y="3952157"/>
            <a:chExt cx="4745637" cy="288032"/>
          </a:xfrm>
        </p:grpSpPr>
        <p:cxnSp>
          <p:nvCxnSpPr>
            <p:cNvPr id="90" name="Gerade Verbindung 89"/>
            <p:cNvCxnSpPr/>
            <p:nvPr/>
          </p:nvCxnSpPr>
          <p:spPr>
            <a:xfrm>
              <a:off x="2202627" y="3952157"/>
              <a:ext cx="4745637"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1" name="Gerade Verbindung 90"/>
            <p:cNvCxnSpPr>
              <a:stCxn id="108" idx="3"/>
              <a:endCxn id="112" idx="1"/>
            </p:cNvCxnSpPr>
            <p:nvPr/>
          </p:nvCxnSpPr>
          <p:spPr>
            <a:xfrm flipV="1">
              <a:off x="2209448" y="4085481"/>
              <a:ext cx="4738816" cy="1142"/>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2" name="Gerade Verbindung 91"/>
            <p:cNvCxnSpPr/>
            <p:nvPr/>
          </p:nvCxnSpPr>
          <p:spPr>
            <a:xfrm>
              <a:off x="2202627" y="4240189"/>
              <a:ext cx="4745637"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93" name="Gruppieren 38"/>
          <p:cNvGrpSpPr/>
          <p:nvPr userDrawn="1"/>
        </p:nvGrpSpPr>
        <p:grpSpPr>
          <a:xfrm>
            <a:off x="0" y="2367981"/>
            <a:ext cx="827584" cy="288032"/>
            <a:chOff x="14139" y="2511997"/>
            <a:chExt cx="827584" cy="288032"/>
          </a:xfrm>
        </p:grpSpPr>
        <p:cxnSp>
          <p:nvCxnSpPr>
            <p:cNvPr id="94" name="Gerade Verbindung 93"/>
            <p:cNvCxnSpPr/>
            <p:nvPr/>
          </p:nvCxnSpPr>
          <p:spPr>
            <a:xfrm>
              <a:off x="14139" y="2511997"/>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5" name="Gerade Verbindung 94"/>
            <p:cNvCxnSpPr/>
            <p:nvPr/>
          </p:nvCxnSpPr>
          <p:spPr>
            <a:xfrm>
              <a:off x="14139" y="2656460"/>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6" name="Gerade Verbindung 95"/>
            <p:cNvCxnSpPr/>
            <p:nvPr/>
          </p:nvCxnSpPr>
          <p:spPr>
            <a:xfrm>
              <a:off x="14139" y="2800029"/>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sp>
        <p:nvSpPr>
          <p:cNvPr id="97" name="Rechteck 96"/>
          <p:cNvSpPr/>
          <p:nvPr userDrawn="1"/>
        </p:nvSpPr>
        <p:spPr>
          <a:xfrm>
            <a:off x="267861" y="1916832"/>
            <a:ext cx="1944216" cy="117122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i="0" dirty="0">
                <a:solidFill>
                  <a:schemeClr val="tx1"/>
                </a:solidFill>
                <a:latin typeface="Arial Black" charset="0"/>
                <a:ea typeface="Arial Black" charset="0"/>
                <a:cs typeface="Arial Black" charset="0"/>
              </a:rPr>
              <a:t>Ausbildung</a:t>
            </a:r>
          </a:p>
        </p:txBody>
      </p:sp>
      <p:sp>
        <p:nvSpPr>
          <p:cNvPr id="98" name="Rectangle 5"/>
          <p:cNvSpPr>
            <a:spLocks noChangeArrowheads="1"/>
          </p:cNvSpPr>
          <p:nvPr userDrawn="1"/>
        </p:nvSpPr>
        <p:spPr bwMode="auto">
          <a:xfrm>
            <a:off x="265232" y="3356992"/>
            <a:ext cx="1944216" cy="1171229"/>
          </a:xfrm>
          <a:prstGeom prst="rect">
            <a:avLst/>
          </a:prstGeom>
          <a:solidFill>
            <a:srgbClr val="FFDD00"/>
          </a:solidFill>
          <a:ln w="9525">
            <a:noFill/>
            <a:miter lim="800000"/>
            <a:headEnd/>
            <a:tailEnd/>
          </a:ln>
          <a:effectLst/>
        </p:spPr>
        <p:txBody>
          <a:bodyPr wrap="none" lIns="90000" tIns="46800" rIns="90000" bIns="46800" anchor="ctr"/>
          <a:lstStyle/>
          <a:p>
            <a:pPr>
              <a:defRPr/>
            </a:pPr>
            <a:r>
              <a:rPr lang="de-DE" sz="1400" b="1" i="0" dirty="0">
                <a:latin typeface="Arial Black" charset="0"/>
                <a:ea typeface="Arial Black" charset="0"/>
                <a:cs typeface="Arial Black" charset="0"/>
              </a:rPr>
              <a:t>Angestellte(r)</a:t>
            </a:r>
            <a:br>
              <a:rPr lang="de-DE" sz="1400" b="1" i="0" dirty="0">
                <a:latin typeface="Arial Black" charset="0"/>
                <a:ea typeface="Arial Black" charset="0"/>
                <a:cs typeface="Arial Black" charset="0"/>
              </a:rPr>
            </a:br>
            <a:r>
              <a:rPr lang="de-DE" sz="1400" b="1" i="0" dirty="0">
                <a:latin typeface="Arial Black" charset="0"/>
                <a:ea typeface="Arial Black" charset="0"/>
                <a:cs typeface="Arial Black" charset="0"/>
              </a:rPr>
              <a:t>Fachmann/-frau </a:t>
            </a:r>
          </a:p>
          <a:p>
            <a:pPr>
              <a:defRPr/>
            </a:pPr>
            <a:r>
              <a:rPr lang="de-DE" sz="1400" b="1" i="0" dirty="0">
                <a:latin typeface="Arial Black" charset="0"/>
                <a:ea typeface="Arial Black" charset="0"/>
                <a:cs typeface="Arial Black" charset="0"/>
              </a:rPr>
              <a:t>im E-Handwerk</a:t>
            </a:r>
          </a:p>
        </p:txBody>
      </p:sp>
      <p:sp>
        <p:nvSpPr>
          <p:cNvPr id="99" name="Rectangle 5"/>
          <p:cNvSpPr>
            <a:spLocks noChangeArrowheads="1"/>
          </p:cNvSpPr>
          <p:nvPr userDrawn="1"/>
        </p:nvSpPr>
        <p:spPr bwMode="auto">
          <a:xfrm>
            <a:off x="2497907" y="3356992"/>
            <a:ext cx="1944216" cy="1171229"/>
          </a:xfrm>
          <a:prstGeom prst="rect">
            <a:avLst/>
          </a:prstGeom>
          <a:solidFill>
            <a:srgbClr val="FFDD00"/>
          </a:solidFill>
          <a:ln w="9525">
            <a:noFill/>
            <a:miter lim="800000"/>
            <a:headEnd/>
            <a:tailEnd/>
          </a:ln>
          <a:effectLst/>
        </p:spPr>
        <p:txBody>
          <a:bodyPr wrap="none" lIns="90000" tIns="46800" rIns="90000" bIns="46800" anchor="ctr"/>
          <a:lstStyle/>
          <a:p>
            <a:r>
              <a:rPr lang="de-DE" sz="1400" b="1" i="0" dirty="0">
                <a:latin typeface="Arial Black" charset="0"/>
                <a:ea typeface="Arial Black" charset="0"/>
                <a:cs typeface="Arial Black" charset="0"/>
              </a:rPr>
              <a:t>Meister/-in im</a:t>
            </a:r>
            <a:br>
              <a:rPr lang="de-DE" sz="1400" b="1" i="0" dirty="0">
                <a:latin typeface="Arial Black" charset="0"/>
                <a:ea typeface="Arial Black" charset="0"/>
                <a:cs typeface="Arial Black" charset="0"/>
              </a:rPr>
            </a:br>
            <a:r>
              <a:rPr lang="de-DE" sz="1400" b="1" i="0" dirty="0">
                <a:latin typeface="Arial Black" charset="0"/>
                <a:ea typeface="Arial Black" charset="0"/>
                <a:cs typeface="Arial Black" charset="0"/>
              </a:rPr>
              <a:t>E-Handwerk</a:t>
            </a:r>
          </a:p>
        </p:txBody>
      </p:sp>
      <p:sp>
        <p:nvSpPr>
          <p:cNvPr id="100" name="Rectangle 5"/>
          <p:cNvSpPr>
            <a:spLocks noChangeArrowheads="1"/>
          </p:cNvSpPr>
          <p:nvPr userDrawn="1"/>
        </p:nvSpPr>
        <p:spPr bwMode="auto">
          <a:xfrm>
            <a:off x="6945957" y="1916832"/>
            <a:ext cx="1946523" cy="1187228"/>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Eigenes </a:t>
            </a:r>
          </a:p>
          <a:p>
            <a:r>
              <a:rPr lang="de-DE" sz="1400" b="1" i="0" dirty="0">
                <a:solidFill>
                  <a:schemeClr val="bg1"/>
                </a:solidFill>
                <a:latin typeface="Arial Black" charset="0"/>
                <a:ea typeface="Arial Black" charset="0"/>
                <a:cs typeface="Arial Black" charset="0"/>
              </a:rPr>
              <a:t>Unternehmen</a:t>
            </a:r>
          </a:p>
        </p:txBody>
      </p:sp>
      <p:sp>
        <p:nvSpPr>
          <p:cNvPr id="102" name="Rectangle 5"/>
          <p:cNvSpPr>
            <a:spLocks noChangeArrowheads="1"/>
          </p:cNvSpPr>
          <p:nvPr userDrawn="1"/>
        </p:nvSpPr>
        <p:spPr bwMode="auto">
          <a:xfrm>
            <a:off x="6948264" y="3355850"/>
            <a:ext cx="1944216" cy="1171229"/>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(internationale)</a:t>
            </a:r>
          </a:p>
          <a:p>
            <a:r>
              <a:rPr lang="de-DE" sz="1400" b="1" i="0" dirty="0">
                <a:solidFill>
                  <a:schemeClr val="bg1"/>
                </a:solidFill>
                <a:latin typeface="Arial Black" charset="0"/>
                <a:ea typeface="Arial Black" charset="0"/>
                <a:cs typeface="Arial Black" charset="0"/>
              </a:rPr>
              <a:t>Expertenkarriere</a:t>
            </a:r>
          </a:p>
          <a:p>
            <a:r>
              <a:rPr lang="de-DE" sz="1400" b="1" i="0" dirty="0">
                <a:solidFill>
                  <a:schemeClr val="bg1"/>
                </a:solidFill>
                <a:latin typeface="Arial Black" charset="0"/>
                <a:ea typeface="Arial Black" charset="0"/>
                <a:cs typeface="Arial Black" charset="0"/>
              </a:rPr>
              <a:t>als Angestellte/-r</a:t>
            </a:r>
          </a:p>
        </p:txBody>
      </p:sp>
      <p:sp>
        <p:nvSpPr>
          <p:cNvPr id="103" name="Rectangle 5"/>
          <p:cNvSpPr>
            <a:spLocks noChangeArrowheads="1"/>
          </p:cNvSpPr>
          <p:nvPr userDrawn="1"/>
        </p:nvSpPr>
        <p:spPr bwMode="auto">
          <a:xfrm>
            <a:off x="4730155" y="3356991"/>
            <a:ext cx="1944216" cy="1171231"/>
          </a:xfrm>
          <a:prstGeom prst="rect">
            <a:avLst/>
          </a:prstGeom>
          <a:solidFill>
            <a:schemeClr val="bg1">
              <a:lumMod val="85000"/>
            </a:schemeClr>
          </a:solidFill>
          <a:ln>
            <a:noFill/>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200" b="0" i="0" kern="0" dirty="0">
                <a:solidFill>
                  <a:schemeClr val="tx1">
                    <a:lumMod val="75000"/>
                    <a:lumOff val="25000"/>
                  </a:schemeClr>
                </a:solidFill>
                <a:latin typeface="Arial" charset="0"/>
                <a:ea typeface="Arial" charset="0"/>
                <a:cs typeface="Arial" charset="0"/>
              </a:rPr>
              <a:t>Naturwissenschaftliches</a:t>
            </a:r>
          </a:p>
          <a:p>
            <a:pPr eaLnBrk="1" hangingPunct="1">
              <a:defRPr/>
            </a:pPr>
            <a:r>
              <a:rPr lang="de-DE" altLang="de-DE" sz="1200" b="0" i="0" kern="0" dirty="0">
                <a:solidFill>
                  <a:schemeClr val="tx1">
                    <a:lumMod val="75000"/>
                    <a:lumOff val="25000"/>
                  </a:schemeClr>
                </a:solidFill>
                <a:latin typeface="Arial" charset="0"/>
                <a:ea typeface="Arial" charset="0"/>
                <a:cs typeface="Arial" charset="0"/>
              </a:rPr>
              <a:t>oder kaufmännisches</a:t>
            </a:r>
          </a:p>
          <a:p>
            <a:pPr eaLnBrk="1" hangingPunct="1">
              <a:defRPr/>
            </a:pPr>
            <a:r>
              <a:rPr lang="de-DE" altLang="de-DE" sz="1200" b="0" i="0" kern="0" dirty="0">
                <a:solidFill>
                  <a:schemeClr val="tx1">
                    <a:lumMod val="75000"/>
                    <a:lumOff val="25000"/>
                  </a:schemeClr>
                </a:solidFill>
                <a:latin typeface="Arial" charset="0"/>
                <a:ea typeface="Arial" charset="0"/>
                <a:cs typeface="Arial" charset="0"/>
              </a:rPr>
              <a:t>Studium</a:t>
            </a:r>
          </a:p>
        </p:txBody>
      </p:sp>
      <p:sp>
        <p:nvSpPr>
          <p:cNvPr id="104" name="Rectangle 5"/>
          <p:cNvSpPr>
            <a:spLocks noChangeArrowheads="1"/>
          </p:cNvSpPr>
          <p:nvPr userDrawn="1"/>
        </p:nvSpPr>
        <p:spPr bwMode="auto">
          <a:xfrm>
            <a:off x="258411" y="4797152"/>
            <a:ext cx="1944216" cy="1171229"/>
          </a:xfrm>
          <a:prstGeom prst="rect">
            <a:avLst/>
          </a:prstGeom>
          <a:solidFill>
            <a:schemeClr val="bg1">
              <a:lumMod val="85000"/>
            </a:schemeClr>
          </a:solidFill>
          <a:ln>
            <a:noFill/>
          </a:ln>
        </p:spPr>
        <p:txBody>
          <a:bodyPr wrap="none" lIns="90000" tIns="46800" rIns="90000" bIns="46800" anchor="ctr"/>
          <a:lstStyle/>
          <a:p>
            <a:r>
              <a:rPr lang="de-DE" altLang="de-DE" sz="1200" b="0" i="1" kern="0" dirty="0">
                <a:solidFill>
                  <a:schemeClr val="tx1">
                    <a:lumMod val="75000"/>
                    <a:lumOff val="25000"/>
                  </a:schemeClr>
                </a:solidFill>
                <a:latin typeface="Arial" charset="0"/>
                <a:ea typeface="Arial" charset="0"/>
                <a:cs typeface="Arial" charset="0"/>
              </a:rPr>
              <a:t>Gewerblich-technische</a:t>
            </a:r>
          </a:p>
          <a:p>
            <a:r>
              <a:rPr lang="de-DE" altLang="de-DE" sz="1200" b="0" i="1" kern="0" dirty="0">
                <a:solidFill>
                  <a:schemeClr val="tx1">
                    <a:lumMod val="75000"/>
                    <a:lumOff val="25000"/>
                  </a:schemeClr>
                </a:solidFill>
                <a:latin typeface="Arial" charset="0"/>
                <a:ea typeface="Arial" charset="0"/>
                <a:cs typeface="Arial" charset="0"/>
              </a:rPr>
              <a:t>Weiterbildungen</a:t>
            </a:r>
          </a:p>
          <a:p>
            <a:endParaRPr lang="de-DE" altLang="de-DE" sz="1200" b="0" i="1" kern="0" dirty="0">
              <a:solidFill>
                <a:schemeClr val="tx1">
                  <a:lumMod val="75000"/>
                  <a:lumOff val="25000"/>
                </a:schemeClr>
              </a:solidFill>
              <a:latin typeface="Arial" charset="0"/>
              <a:ea typeface="Arial" charset="0"/>
              <a:cs typeface="Arial" charset="0"/>
            </a:endParaRPr>
          </a:p>
          <a:p>
            <a:r>
              <a:rPr lang="de-DE" altLang="de-DE" sz="1200" b="0" i="1" kern="0" dirty="0">
                <a:solidFill>
                  <a:schemeClr val="tx1">
                    <a:lumMod val="75000"/>
                    <a:lumOff val="25000"/>
                  </a:schemeClr>
                </a:solidFill>
                <a:latin typeface="Arial" charset="0"/>
                <a:ea typeface="Arial" charset="0"/>
                <a:cs typeface="Arial" charset="0"/>
              </a:rPr>
              <a:t>Kaufmännische Fort- und </a:t>
            </a:r>
          </a:p>
          <a:p>
            <a:r>
              <a:rPr lang="de-DE" altLang="de-DE" sz="1200" b="0" i="1" kern="0" dirty="0">
                <a:solidFill>
                  <a:schemeClr val="tx1">
                    <a:lumMod val="75000"/>
                    <a:lumOff val="25000"/>
                  </a:schemeClr>
                </a:solidFill>
                <a:latin typeface="Arial" charset="0"/>
                <a:ea typeface="Arial" charset="0"/>
                <a:cs typeface="Arial" charset="0"/>
              </a:rPr>
              <a:t>Weiterbildungen</a:t>
            </a:r>
          </a:p>
        </p:txBody>
      </p:sp>
      <p:grpSp>
        <p:nvGrpSpPr>
          <p:cNvPr id="105" name="Gruppieren 50"/>
          <p:cNvGrpSpPr/>
          <p:nvPr userDrawn="1"/>
        </p:nvGrpSpPr>
        <p:grpSpPr>
          <a:xfrm flipV="1">
            <a:off x="3345210" y="4527079"/>
            <a:ext cx="3603054" cy="1043879"/>
            <a:chOff x="3345210" y="2511676"/>
            <a:chExt cx="3603054" cy="1043879"/>
          </a:xfrm>
        </p:grpSpPr>
        <p:cxnSp>
          <p:nvCxnSpPr>
            <p:cNvPr id="106" name="Gerade Verbindung 105"/>
            <p:cNvCxnSpPr/>
            <p:nvPr/>
          </p:nvCxnSpPr>
          <p:spPr>
            <a:xfrm>
              <a:off x="3804256" y="2511676"/>
              <a:ext cx="3144008"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p:nvCxnSpPr>
          <p:spPr>
            <a:xfrm flipV="1">
              <a:off x="3875880" y="2654462"/>
              <a:ext cx="3070077" cy="155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p:nvCxnSpPr>
          <p:spPr>
            <a:xfrm>
              <a:off x="3947888" y="2799708"/>
              <a:ext cx="3000376"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p:nvCxnSpPr>
          <p:spPr>
            <a:xfrm>
              <a:off x="3345210" y="2970722"/>
              <a:ext cx="0" cy="584833"/>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p:nvCxnSpPr>
          <p:spPr>
            <a:xfrm>
              <a:off x="3489226" y="3042667"/>
              <a:ext cx="0" cy="512888"/>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p:nvCxnSpPr>
          <p:spPr>
            <a:xfrm>
              <a:off x="3633242" y="3114354"/>
              <a:ext cx="0" cy="44120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sp>
          <p:nvSpPr>
            <p:cNvPr id="112" name="Bogen 111"/>
            <p:cNvSpPr/>
            <p:nvPr/>
          </p:nvSpPr>
          <p:spPr>
            <a:xfrm flipH="1">
              <a:off x="3633242" y="2799708"/>
              <a:ext cx="629292" cy="6292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3" name="Bogen 112"/>
            <p:cNvSpPr/>
            <p:nvPr/>
          </p:nvSpPr>
          <p:spPr>
            <a:xfrm flipH="1">
              <a:off x="3489226" y="2656013"/>
              <a:ext cx="773308" cy="773308"/>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4" name="Bogen 113"/>
            <p:cNvSpPr/>
            <p:nvPr/>
          </p:nvSpPr>
          <p:spPr>
            <a:xfrm flipH="1">
              <a:off x="3345210" y="2511676"/>
              <a:ext cx="918092" cy="9180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115" name="Bogen 114"/>
          <p:cNvSpPr/>
          <p:nvPr userDrawn="1"/>
        </p:nvSpPr>
        <p:spPr>
          <a:xfrm flipH="1">
            <a:off x="5580112" y="2656013"/>
            <a:ext cx="360040" cy="567161"/>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6" name="Bogen 115"/>
          <p:cNvSpPr/>
          <p:nvPr userDrawn="1"/>
        </p:nvSpPr>
        <p:spPr>
          <a:xfrm flipH="1">
            <a:off x="5724490" y="2655691"/>
            <a:ext cx="360040" cy="567161"/>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7" name="Bogen 116"/>
          <p:cNvSpPr/>
          <p:nvPr userDrawn="1"/>
        </p:nvSpPr>
        <p:spPr>
          <a:xfrm flipH="1">
            <a:off x="5868141" y="2654424"/>
            <a:ext cx="341261" cy="580995"/>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01" name="Rectangle 5"/>
          <p:cNvSpPr>
            <a:spLocks noChangeArrowheads="1"/>
          </p:cNvSpPr>
          <p:nvPr userDrawn="1"/>
        </p:nvSpPr>
        <p:spPr bwMode="auto">
          <a:xfrm>
            <a:off x="6945372" y="4797152"/>
            <a:ext cx="1944216" cy="1171229"/>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Gefragte(r)</a:t>
            </a:r>
          </a:p>
          <a:p>
            <a:r>
              <a:rPr lang="de-DE" sz="1400" b="1" i="0" dirty="0">
                <a:solidFill>
                  <a:schemeClr val="bg1"/>
                </a:solidFill>
                <a:latin typeface="Arial Black" charset="0"/>
                <a:ea typeface="Arial Black" charset="0"/>
                <a:cs typeface="Arial Black" charset="0"/>
              </a:rPr>
              <a:t>Experte/-in im</a:t>
            </a:r>
          </a:p>
          <a:p>
            <a:r>
              <a:rPr lang="de-DE" sz="1400" b="1" i="0" dirty="0">
                <a:solidFill>
                  <a:schemeClr val="bg1"/>
                </a:solidFill>
                <a:latin typeface="Arial Black" charset="0"/>
                <a:ea typeface="Arial Black" charset="0"/>
                <a:cs typeface="Arial Black" charset="0"/>
              </a:rPr>
              <a:t>E-Handwerk</a:t>
            </a:r>
          </a:p>
        </p:txBody>
      </p:sp>
    </p:spTree>
    <p:extLst>
      <p:ext uri="{BB962C8B-B14F-4D97-AF65-F5344CB8AC3E}">
        <p14:creationId xmlns:p14="http://schemas.microsoft.com/office/powerpoint/2010/main" val="4141445137"/>
      </p:ext>
    </p:extLst>
  </p:cSld>
  <p:clrMapOvr>
    <a:masterClrMapping/>
  </p:clrMapOvr>
  <p:transition spd="med" advClick="0" advTm="500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pic>
        <p:nvPicPr>
          <p:cNvPr id="2" name="Bild 1" descr="Meister-Grafik.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08" y="980728"/>
            <a:ext cx="7632848" cy="5953622"/>
          </a:xfrm>
          <a:prstGeom prst="rect">
            <a:avLst/>
          </a:prstGeom>
        </p:spPr>
      </p:pic>
    </p:spTree>
    <p:extLst>
      <p:ext uri="{BB962C8B-B14F-4D97-AF65-F5344CB8AC3E}">
        <p14:creationId xmlns:p14="http://schemas.microsoft.com/office/powerpoint/2010/main" val="1315927036"/>
      </p:ext>
    </p:extLst>
  </p:cSld>
  <p:clrMapOvr>
    <a:masterClrMapping/>
  </p:clrMapOvr>
  <p:transition spd="med" advClick="0" advTm="500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pic>
        <p:nvPicPr>
          <p:cNvPr id="4" name="Bild 3" descr="Z-Card-PPT.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459432"/>
            <a:ext cx="8792308" cy="6858000"/>
          </a:xfrm>
          <a:prstGeom prst="rect">
            <a:avLst/>
          </a:prstGeom>
        </p:spPr>
      </p:pic>
    </p:spTree>
    <p:extLst>
      <p:ext uri="{BB962C8B-B14F-4D97-AF65-F5344CB8AC3E}">
        <p14:creationId xmlns:p14="http://schemas.microsoft.com/office/powerpoint/2010/main" val="3125987137"/>
      </p:ext>
    </p:extLst>
  </p:cSld>
  <p:clrMapOvr>
    <a:masterClrMapping/>
  </p:clrMapOvr>
  <p:transition spd="med" advClick="0" advTm="5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pic>
        <p:nvPicPr>
          <p:cNvPr id="2" name="Bild 1" descr="gruppenbild-header-zwei.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4" b="7"/>
          <a:stretch/>
        </p:blipFill>
        <p:spPr>
          <a:xfrm>
            <a:off x="0" y="763726"/>
            <a:ext cx="9144000" cy="4520197"/>
          </a:xfrm>
          <a:prstGeom prst="rect">
            <a:avLst/>
          </a:prstGeom>
        </p:spPr>
      </p:pic>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457200" indent="-457200">
              <a:buFontTx/>
              <a:buChar char="-"/>
              <a:defRPr sz="2400" b="0" i="0">
                <a:latin typeface="Arial" charset="0"/>
                <a:ea typeface="Arial" charset="0"/>
                <a:cs typeface="Arial" charset="0"/>
              </a:defRPr>
            </a:lvl1pPr>
          </a:lstStyle>
          <a:p>
            <a:pPr lvl="0"/>
            <a:r>
              <a:rPr lang="de-DE" dirty="0"/>
              <a:t>Inhaltsaufzählungen</a:t>
            </a:r>
          </a:p>
        </p:txBody>
      </p:sp>
      <p:sp>
        <p:nvSpPr>
          <p:cNvPr id="8" name="Textfeld 7"/>
          <p:cNvSpPr txBox="1"/>
          <p:nvPr userDrawn="1"/>
        </p:nvSpPr>
        <p:spPr>
          <a:xfrm>
            <a:off x="4319972" y="6567155"/>
            <a:ext cx="504056" cy="246221"/>
          </a:xfrm>
          <a:prstGeom prst="rect">
            <a:avLst/>
          </a:prstGeom>
          <a:noFill/>
        </p:spPr>
        <p:txBody>
          <a:bodyPr wrap="square" rtlCol="0">
            <a:spAutoFit/>
          </a:bodyPr>
          <a:lstStyle/>
          <a:p>
            <a:fld id="{76E4B946-CF01-694F-B1CC-021120B815DB}"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680426089"/>
      </p:ext>
    </p:extLst>
  </p:cSld>
  <p:clrMapOvr>
    <a:masterClrMapping/>
  </p:clrMapOvr>
  <p:transition spd="med" advClick="0" advTm="5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urzbeschreibung">
    <p:spTree>
      <p:nvGrpSpPr>
        <p:cNvPr id="1" name=""/>
        <p:cNvGrpSpPr/>
        <p:nvPr/>
      </p:nvGrpSpPr>
      <p:grpSpPr>
        <a:xfrm>
          <a:off x="0" y="0"/>
          <a:ext cx="0" cy="0"/>
          <a:chOff x="0" y="0"/>
          <a:chExt cx="0" cy="0"/>
        </a:xfrm>
      </p:grpSpPr>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Inhaltstext</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4278015664"/>
      </p:ext>
    </p:extLst>
  </p:cSld>
  <p:clrMapOvr>
    <a:masterClrMapping/>
  </p:clrMapOvr>
  <p:transition spd="med" advClick="0" advTm="5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Kurzbeschreibung">
    <p:spTree>
      <p:nvGrpSpPr>
        <p:cNvPr id="1" name=""/>
        <p:cNvGrpSpPr/>
        <p:nvPr/>
      </p:nvGrpSpPr>
      <p:grpSpPr>
        <a:xfrm>
          <a:off x="0" y="0"/>
          <a:ext cx="0" cy="0"/>
          <a:chOff x="0" y="0"/>
          <a:chExt cx="0" cy="0"/>
        </a:xfrm>
      </p:grpSpPr>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15" name="Textplatzhalter 14"/>
          <p:cNvSpPr>
            <a:spLocks noGrp="1"/>
          </p:cNvSpPr>
          <p:nvPr>
            <p:ph type="body" sz="quarter" idx="10" hasCustomPrompt="1"/>
          </p:nvPr>
        </p:nvSpPr>
        <p:spPr>
          <a:xfrm>
            <a:off x="539552" y="3501008"/>
            <a:ext cx="4320033" cy="2232248"/>
          </a:xfrm>
          <a:prstGeom prst="rect">
            <a:avLst/>
          </a:prstGeom>
        </p:spPr>
        <p:txBody>
          <a:bodyPr/>
          <a:lstStyle>
            <a:lvl1pPr marL="0" indent="0">
              <a:buNone/>
              <a:defRPr sz="3000" b="1" i="0">
                <a:latin typeface="Arial Black" charset="0"/>
                <a:ea typeface="Arial Black" charset="0"/>
                <a:cs typeface="Arial Black" charset="0"/>
              </a:defRPr>
            </a:lvl1pPr>
          </a:lstStyle>
          <a:p>
            <a:pPr lvl="0"/>
            <a:r>
              <a:rPr lang="de-DE" dirty="0"/>
              <a:t>Fachrichtung</a:t>
            </a:r>
          </a:p>
        </p:txBody>
      </p:sp>
      <p:sp>
        <p:nvSpPr>
          <p:cNvPr id="17" name="Textplatzhalter 14"/>
          <p:cNvSpPr>
            <a:spLocks noGrp="1"/>
          </p:cNvSpPr>
          <p:nvPr>
            <p:ph type="body" sz="quarter" idx="11" hasCustomPrompt="1"/>
          </p:nvPr>
        </p:nvSpPr>
        <p:spPr>
          <a:xfrm>
            <a:off x="539552" y="3140968"/>
            <a:ext cx="4320033" cy="360040"/>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Elektroniker/-in</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1726892513"/>
      </p:ext>
    </p:extLst>
  </p:cSld>
  <p:clrMapOvr>
    <a:masterClrMapping/>
  </p:clrMapOvr>
  <p:transition spd="med" advClick="0" advTm="5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rzbeschreibung">
    <p:spTree>
      <p:nvGrpSpPr>
        <p:cNvPr id="1" name=""/>
        <p:cNvGrpSpPr/>
        <p:nvPr/>
      </p:nvGrpSpPr>
      <p:grpSpPr>
        <a:xfrm>
          <a:off x="0" y="0"/>
          <a:ext cx="0" cy="0"/>
          <a:chOff x="0" y="0"/>
          <a:chExt cx="0" cy="0"/>
        </a:xfrm>
      </p:grpSpPr>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Inhaltstext</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2308686233"/>
      </p:ext>
    </p:extLst>
  </p:cSld>
  <p:clrMapOvr>
    <a:masterClrMapping/>
  </p:clrMapOvr>
  <p:transition spd="med" advClick="0" advTm="5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3" name="Bildplatzhalter 12"/>
          <p:cNvSpPr>
            <a:spLocks noGrp="1"/>
          </p:cNvSpPr>
          <p:nvPr>
            <p:ph type="pic" sz="quarter" idx="10"/>
          </p:nvPr>
        </p:nvSpPr>
        <p:spPr>
          <a:xfrm>
            <a:off x="3203848" y="1161678"/>
            <a:ext cx="2714625" cy="1619250"/>
          </a:xfrm>
          <a:prstGeom prst="rect">
            <a:avLst/>
          </a:prstGeom>
        </p:spPr>
        <p:txBody>
          <a:bodyPr/>
          <a:lstStyle/>
          <a:p>
            <a:endParaRPr lang="de-DE"/>
          </a:p>
        </p:txBody>
      </p:sp>
      <p:sp>
        <p:nvSpPr>
          <p:cNvPr id="15" name="Bildplatzhalter 12"/>
          <p:cNvSpPr>
            <a:spLocks noGrp="1"/>
          </p:cNvSpPr>
          <p:nvPr>
            <p:ph type="pic" sz="quarter" idx="11"/>
          </p:nvPr>
        </p:nvSpPr>
        <p:spPr>
          <a:xfrm>
            <a:off x="251520" y="1161678"/>
            <a:ext cx="2714625" cy="1619250"/>
          </a:xfrm>
          <a:prstGeom prst="rect">
            <a:avLst/>
          </a:prstGeom>
        </p:spPr>
        <p:txBody>
          <a:bodyPr/>
          <a:lstStyle/>
          <a:p>
            <a:endParaRPr lang="de-DE"/>
          </a:p>
        </p:txBody>
      </p:sp>
      <p:sp>
        <p:nvSpPr>
          <p:cNvPr id="16" name="Bildplatzhalter 12"/>
          <p:cNvSpPr>
            <a:spLocks noGrp="1"/>
          </p:cNvSpPr>
          <p:nvPr>
            <p:ph type="pic" sz="quarter" idx="12"/>
          </p:nvPr>
        </p:nvSpPr>
        <p:spPr>
          <a:xfrm>
            <a:off x="6156175" y="4906094"/>
            <a:ext cx="2714625" cy="1691556"/>
          </a:xfrm>
          <a:prstGeom prst="rect">
            <a:avLst/>
          </a:prstGeom>
        </p:spPr>
        <p:txBody>
          <a:bodyPr/>
          <a:lstStyle/>
          <a:p>
            <a:endParaRPr lang="de-DE"/>
          </a:p>
        </p:txBody>
      </p:sp>
      <p:sp>
        <p:nvSpPr>
          <p:cNvPr id="17" name="Bildplatzhalter 12"/>
          <p:cNvSpPr>
            <a:spLocks noGrp="1"/>
          </p:cNvSpPr>
          <p:nvPr>
            <p:ph type="pic" sz="quarter" idx="13"/>
          </p:nvPr>
        </p:nvSpPr>
        <p:spPr>
          <a:xfrm>
            <a:off x="251520" y="3094849"/>
            <a:ext cx="5644902" cy="3502503"/>
          </a:xfrm>
          <a:prstGeom prst="rect">
            <a:avLst/>
          </a:prstGeom>
        </p:spPr>
        <p:txBody>
          <a:bodyPr/>
          <a:lstStyle/>
          <a:p>
            <a:endParaRPr lang="de-DE"/>
          </a:p>
        </p:txBody>
      </p:sp>
      <p:sp>
        <p:nvSpPr>
          <p:cNvPr id="18" name="Bildplatzhalter 12"/>
          <p:cNvSpPr>
            <a:spLocks noGrp="1"/>
          </p:cNvSpPr>
          <p:nvPr>
            <p:ph type="pic" sz="quarter" idx="14"/>
          </p:nvPr>
        </p:nvSpPr>
        <p:spPr>
          <a:xfrm>
            <a:off x="6156175" y="1176165"/>
            <a:ext cx="2714625" cy="3476971"/>
          </a:xfrm>
          <a:prstGeom prst="rect">
            <a:avLst/>
          </a:prstGeom>
        </p:spPr>
        <p:txBody>
          <a:bodyPr/>
          <a:lstStyle/>
          <a:p>
            <a:endParaRPr lang="de-DE"/>
          </a:p>
        </p:txBody>
      </p:sp>
    </p:spTree>
    <p:extLst>
      <p:ext uri="{BB962C8B-B14F-4D97-AF65-F5344CB8AC3E}">
        <p14:creationId xmlns:p14="http://schemas.microsoft.com/office/powerpoint/2010/main" val="3706293024"/>
      </p:ext>
    </p:extLst>
  </p:cSld>
  <p:clrMapOvr>
    <a:masterClrMapping/>
  </p:clrMapOvr>
  <p:transition spd="med" advClick="0" advTm="5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3203848" y="1125538"/>
            <a:ext cx="5688632" cy="2159446"/>
          </a:xfrm>
          <a:prstGeom prst="rect">
            <a:avLst/>
          </a:prstGeom>
        </p:spPr>
        <p:txBody>
          <a:bodyPr/>
          <a:lstStyle/>
          <a:p>
            <a:endParaRPr lang="de-DE" dirty="0"/>
          </a:p>
        </p:txBody>
      </p:sp>
      <p:sp>
        <p:nvSpPr>
          <p:cNvPr id="16" name="Bildplatzhalter 12"/>
          <p:cNvSpPr>
            <a:spLocks noGrp="1"/>
          </p:cNvSpPr>
          <p:nvPr>
            <p:ph type="pic" sz="quarter" idx="12"/>
          </p:nvPr>
        </p:nvSpPr>
        <p:spPr>
          <a:xfrm>
            <a:off x="204836" y="4797152"/>
            <a:ext cx="2782988" cy="1800498"/>
          </a:xfrm>
          <a:prstGeom prst="rect">
            <a:avLst/>
          </a:prstGeom>
        </p:spPr>
        <p:txBody>
          <a:bodyPr/>
          <a:lstStyle/>
          <a:p>
            <a:endParaRPr lang="de-DE" dirty="0"/>
          </a:p>
        </p:txBody>
      </p:sp>
      <p:sp>
        <p:nvSpPr>
          <p:cNvPr id="17" name="Bildplatzhalter 12"/>
          <p:cNvSpPr>
            <a:spLocks noGrp="1"/>
          </p:cNvSpPr>
          <p:nvPr>
            <p:ph type="pic" sz="quarter" idx="13"/>
          </p:nvPr>
        </p:nvSpPr>
        <p:spPr>
          <a:xfrm>
            <a:off x="3203848" y="3501008"/>
            <a:ext cx="5716910" cy="3096641"/>
          </a:xfrm>
          <a:prstGeom prst="rect">
            <a:avLst/>
          </a:prstGeom>
        </p:spPr>
        <p:txBody>
          <a:bodyPr/>
          <a:lstStyle/>
          <a:p>
            <a:endParaRPr lang="de-DE" dirty="0"/>
          </a:p>
        </p:txBody>
      </p:sp>
      <p:sp>
        <p:nvSpPr>
          <p:cNvPr id="18" name="Bildplatzhalter 12"/>
          <p:cNvSpPr>
            <a:spLocks noGrp="1"/>
          </p:cNvSpPr>
          <p:nvPr>
            <p:ph type="pic" sz="quarter" idx="14"/>
          </p:nvPr>
        </p:nvSpPr>
        <p:spPr>
          <a:xfrm>
            <a:off x="215900" y="1125538"/>
            <a:ext cx="2771924" cy="3476971"/>
          </a:xfrm>
          <a:prstGeom prst="rect">
            <a:avLst/>
          </a:prstGeom>
        </p:spPr>
        <p:txBody>
          <a:bodyPr/>
          <a:lstStyle/>
          <a:p>
            <a:endParaRPr lang="de-DE"/>
          </a:p>
        </p:txBody>
      </p:sp>
    </p:spTree>
    <p:extLst>
      <p:ext uri="{BB962C8B-B14F-4D97-AF65-F5344CB8AC3E}">
        <p14:creationId xmlns:p14="http://schemas.microsoft.com/office/powerpoint/2010/main" val="771768732"/>
      </p:ext>
    </p:extLst>
  </p:cSld>
  <p:clrMapOvr>
    <a:masterClrMapping/>
  </p:clrMapOvr>
  <p:transition spd="med" advClick="0" advTm="5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225210" y="1124744"/>
            <a:ext cx="5688632" cy="2164826"/>
          </a:xfrm>
          <a:prstGeom prst="rect">
            <a:avLst/>
          </a:prstGeom>
        </p:spPr>
        <p:txBody>
          <a:bodyPr/>
          <a:lstStyle/>
          <a:p>
            <a:endParaRPr lang="de-DE" dirty="0"/>
          </a:p>
        </p:txBody>
      </p:sp>
      <p:sp>
        <p:nvSpPr>
          <p:cNvPr id="16" name="Bildplatzhalter 12"/>
          <p:cNvSpPr>
            <a:spLocks noGrp="1"/>
          </p:cNvSpPr>
          <p:nvPr>
            <p:ph type="pic" sz="quarter" idx="12"/>
          </p:nvPr>
        </p:nvSpPr>
        <p:spPr>
          <a:xfrm>
            <a:off x="6084168" y="4797152"/>
            <a:ext cx="2782988" cy="1800200"/>
          </a:xfrm>
          <a:prstGeom prst="rect">
            <a:avLst/>
          </a:prstGeom>
        </p:spPr>
        <p:txBody>
          <a:bodyPr/>
          <a:lstStyle/>
          <a:p>
            <a:endParaRPr lang="de-DE" dirty="0"/>
          </a:p>
        </p:txBody>
      </p:sp>
      <p:sp>
        <p:nvSpPr>
          <p:cNvPr id="17" name="Bildplatzhalter 12"/>
          <p:cNvSpPr>
            <a:spLocks noGrp="1"/>
          </p:cNvSpPr>
          <p:nvPr>
            <p:ph type="pic" sz="quarter" idx="13"/>
          </p:nvPr>
        </p:nvSpPr>
        <p:spPr>
          <a:xfrm>
            <a:off x="225210" y="3505595"/>
            <a:ext cx="5688632" cy="3091758"/>
          </a:xfrm>
          <a:prstGeom prst="rect">
            <a:avLst/>
          </a:prstGeom>
        </p:spPr>
        <p:txBody>
          <a:bodyPr/>
          <a:lstStyle/>
          <a:p>
            <a:endParaRPr lang="de-DE" dirty="0"/>
          </a:p>
        </p:txBody>
      </p:sp>
      <p:sp>
        <p:nvSpPr>
          <p:cNvPr id="18" name="Bildplatzhalter 12"/>
          <p:cNvSpPr>
            <a:spLocks noGrp="1"/>
          </p:cNvSpPr>
          <p:nvPr>
            <p:ph type="pic" sz="quarter" idx="14"/>
          </p:nvPr>
        </p:nvSpPr>
        <p:spPr>
          <a:xfrm>
            <a:off x="6095232" y="1124744"/>
            <a:ext cx="2771924" cy="3477765"/>
          </a:xfrm>
          <a:prstGeom prst="rect">
            <a:avLst/>
          </a:prstGeom>
        </p:spPr>
        <p:txBody>
          <a:bodyPr/>
          <a:lstStyle/>
          <a:p>
            <a:endParaRPr lang="de-DE" dirty="0"/>
          </a:p>
        </p:txBody>
      </p:sp>
    </p:spTree>
    <p:extLst>
      <p:ext uri="{BB962C8B-B14F-4D97-AF65-F5344CB8AC3E}">
        <p14:creationId xmlns:p14="http://schemas.microsoft.com/office/powerpoint/2010/main" val="1791149441"/>
      </p:ext>
    </p:extLst>
  </p:cSld>
  <p:clrMapOvr>
    <a:masterClrMapping/>
  </p:clrMapOvr>
  <p:transition spd="med" advClick="0" advTm="5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3203848" y="1124744"/>
            <a:ext cx="5688632" cy="2161381"/>
          </a:xfrm>
          <a:prstGeom prst="rect">
            <a:avLst/>
          </a:prstGeom>
        </p:spPr>
        <p:txBody>
          <a:bodyPr/>
          <a:lstStyle/>
          <a:p>
            <a:endParaRPr lang="de-DE" dirty="0"/>
          </a:p>
        </p:txBody>
      </p:sp>
      <p:sp>
        <p:nvSpPr>
          <p:cNvPr id="16" name="Bildplatzhalter 12"/>
          <p:cNvSpPr>
            <a:spLocks noGrp="1"/>
          </p:cNvSpPr>
          <p:nvPr>
            <p:ph type="pic" sz="quarter" idx="12"/>
          </p:nvPr>
        </p:nvSpPr>
        <p:spPr>
          <a:xfrm>
            <a:off x="6084168" y="3501008"/>
            <a:ext cx="2782988" cy="3096344"/>
          </a:xfrm>
          <a:prstGeom prst="rect">
            <a:avLst/>
          </a:prstGeom>
        </p:spPr>
        <p:txBody>
          <a:bodyPr/>
          <a:lstStyle/>
          <a:p>
            <a:endParaRPr lang="de-DE" dirty="0"/>
          </a:p>
        </p:txBody>
      </p:sp>
      <p:sp>
        <p:nvSpPr>
          <p:cNvPr id="17" name="Bildplatzhalter 12"/>
          <p:cNvSpPr>
            <a:spLocks noGrp="1"/>
          </p:cNvSpPr>
          <p:nvPr>
            <p:ph type="pic" sz="quarter" idx="13"/>
          </p:nvPr>
        </p:nvSpPr>
        <p:spPr>
          <a:xfrm>
            <a:off x="225210" y="3505595"/>
            <a:ext cx="5642934" cy="3091758"/>
          </a:xfrm>
          <a:prstGeom prst="rect">
            <a:avLst/>
          </a:prstGeom>
        </p:spPr>
        <p:txBody>
          <a:bodyPr/>
          <a:lstStyle/>
          <a:p>
            <a:endParaRPr lang="de-DE" dirty="0"/>
          </a:p>
        </p:txBody>
      </p:sp>
      <p:sp>
        <p:nvSpPr>
          <p:cNvPr id="18" name="Bildplatzhalter 12"/>
          <p:cNvSpPr>
            <a:spLocks noGrp="1"/>
          </p:cNvSpPr>
          <p:nvPr>
            <p:ph type="pic" sz="quarter" idx="14"/>
          </p:nvPr>
        </p:nvSpPr>
        <p:spPr>
          <a:xfrm>
            <a:off x="215900" y="1125539"/>
            <a:ext cx="2771924" cy="2160586"/>
          </a:xfrm>
          <a:prstGeom prst="rect">
            <a:avLst/>
          </a:prstGeom>
        </p:spPr>
        <p:txBody>
          <a:bodyPr/>
          <a:lstStyle/>
          <a:p>
            <a:endParaRPr lang="de-DE" dirty="0"/>
          </a:p>
        </p:txBody>
      </p:sp>
    </p:spTree>
    <p:extLst>
      <p:ext uri="{BB962C8B-B14F-4D97-AF65-F5344CB8AC3E}">
        <p14:creationId xmlns:p14="http://schemas.microsoft.com/office/powerpoint/2010/main" val="1015924544"/>
      </p:ext>
    </p:extLst>
  </p:cSld>
  <p:clrMapOvr>
    <a:masterClrMapping/>
  </p:clrMapOvr>
  <p:transition spd="med" advClick="0" advTm="5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p:cNvSpPr/>
          <p:nvPr/>
        </p:nvSpPr>
        <p:spPr>
          <a:xfrm>
            <a:off x="0" y="0"/>
            <a:ext cx="915546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64933" y="216793"/>
            <a:ext cx="1327547" cy="331887"/>
          </a:xfrm>
          <a:prstGeom prst="rect">
            <a:avLst/>
          </a:prstGeom>
        </p:spPr>
      </p:pic>
    </p:spTree>
    <p:extLst>
      <p:ext uri="{BB962C8B-B14F-4D97-AF65-F5344CB8AC3E}">
        <p14:creationId xmlns:p14="http://schemas.microsoft.com/office/powerpoint/2010/main" val="655318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9" r:id="rId4"/>
    <p:sldLayoutId id="2147483652" r:id="rId5"/>
    <p:sldLayoutId id="2147483653" r:id="rId6"/>
    <p:sldLayoutId id="2147483661" r:id="rId7"/>
    <p:sldLayoutId id="2147483662" r:id="rId8"/>
    <p:sldLayoutId id="2147483663" r:id="rId9"/>
    <p:sldLayoutId id="2147483650" r:id="rId10"/>
    <p:sldLayoutId id="2147483654" r:id="rId11"/>
    <p:sldLayoutId id="2147483655" r:id="rId12"/>
    <p:sldLayoutId id="2147483656" r:id="rId13"/>
    <p:sldLayoutId id="2147483657" r:id="rId14"/>
    <p:sldLayoutId id="2147483660" r:id="rId15"/>
  </p:sldLayoutIdLst>
  <p:transition spd="med" advClick="0" advTm="5000">
    <p:pull/>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jpeg"/><Relationship Id="rId7" Type="http://schemas.openxmlformats.org/officeDocument/2006/relationships/hyperlink" Target="https://www.youtube.com/user/ezubis"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hyperlink" Target="http://www.instagram.com/e_zubis" TargetMode="External"/><Relationship Id="rId5" Type="http://schemas.openxmlformats.org/officeDocument/2006/relationships/hyperlink" Target="http://www.facebook.com/ezubis" TargetMode="External"/><Relationship Id="rId4" Type="http://schemas.openxmlformats.org/officeDocument/2006/relationships/hyperlink" Target="http://www.e-zubis.de/" TargetMode="External"/><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hyperlink" Target="http://www.lehrer-online.de/e-handwerk" TargetMode="External"/><Relationship Id="rId2" Type="http://schemas.openxmlformats.org/officeDocument/2006/relationships/image" Target="../media/image39.jpeg"/><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9CC9B782-2DE8-4AF6-AFA3-59AA9CCA15C1}"/>
              </a:ext>
            </a:extLst>
          </p:cNvPr>
          <p:cNvSpPr/>
          <p:nvPr/>
        </p:nvSpPr>
        <p:spPr>
          <a:xfrm>
            <a:off x="323528" y="2418928"/>
            <a:ext cx="4968552" cy="3384376"/>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p:cNvSpPr txBox="1">
            <a:spLocks/>
          </p:cNvSpPr>
          <p:nvPr/>
        </p:nvSpPr>
        <p:spPr>
          <a:xfrm>
            <a:off x="488750" y="2564904"/>
            <a:ext cx="4320033" cy="576064"/>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000" b="1" i="0" u="none" strike="noStrike" kern="1200" cap="none" spc="0" normalizeH="0" baseline="0" noProof="0" dirty="0">
                <a:ln>
                  <a:noFill/>
                </a:ln>
                <a:solidFill>
                  <a:srgbClr val="FF4542"/>
                </a:solidFill>
                <a:effectLst/>
                <a:uLnTx/>
                <a:uFillTx/>
                <a:latin typeface="Arial Black" charset="0"/>
                <a:ea typeface="Arial Black" charset="0"/>
                <a:cs typeface="Arial Black" charset="0"/>
              </a:rPr>
              <a:t>Die Netzwerker</a:t>
            </a:r>
          </a:p>
        </p:txBody>
      </p:sp>
      <p:sp>
        <p:nvSpPr>
          <p:cNvPr id="12" name="Textplatzhalter 3"/>
          <p:cNvSpPr>
            <a:spLocks noGrp="1"/>
          </p:cNvSpPr>
          <p:nvPr>
            <p:ph type="body" sz="quarter" idx="4294967295"/>
          </p:nvPr>
        </p:nvSpPr>
        <p:spPr>
          <a:xfrm>
            <a:off x="431540" y="3725789"/>
            <a:ext cx="5472608" cy="1584176"/>
          </a:xfrm>
          <a:prstGeom prst="rect">
            <a:avLst/>
          </a:prstGeom>
        </p:spPr>
        <p:txBody>
          <a:bodyPr/>
          <a:lstStyle/>
          <a:p>
            <a:pPr marL="0" indent="0">
              <a:buNone/>
            </a:pPr>
            <a:r>
              <a:rPr lang="de-DE" sz="3000" dirty="0">
                <a:latin typeface="Arial Black" pitchFamily="34" charset="0"/>
              </a:rPr>
              <a:t>Informations-elektroniker/-in</a:t>
            </a:r>
          </a:p>
        </p:txBody>
      </p:sp>
      <p:sp>
        <p:nvSpPr>
          <p:cNvPr id="15" name="Textplatzhalter 1"/>
          <p:cNvSpPr>
            <a:spLocks noGrp="1"/>
          </p:cNvSpPr>
          <p:nvPr>
            <p:ph type="body" sz="quarter" idx="4294967295"/>
          </p:nvPr>
        </p:nvSpPr>
        <p:spPr>
          <a:xfrm>
            <a:off x="416742" y="836712"/>
            <a:ext cx="5761037" cy="584200"/>
          </a:xfrm>
          <a:prstGeom prst="rect">
            <a:avLst/>
          </a:prstGeom>
        </p:spPr>
        <p:txBody>
          <a:bodyPr/>
          <a:lstStyle/>
          <a:p>
            <a:pPr>
              <a:buNone/>
            </a:pPr>
            <a:r>
              <a:rPr lang="de-DE" dirty="0">
                <a:latin typeface="Arial" charset="0"/>
                <a:ea typeface="Arial" charset="0"/>
                <a:cs typeface="Arial" charset="0"/>
              </a:rPr>
              <a:t>Meine Zukunft im </a:t>
            </a:r>
          </a:p>
        </p:txBody>
      </p:sp>
      <p:sp>
        <p:nvSpPr>
          <p:cNvPr id="16" name="Textplatzhalter 2"/>
          <p:cNvSpPr>
            <a:spLocks noGrp="1"/>
          </p:cNvSpPr>
          <p:nvPr>
            <p:ph type="body" sz="quarter" idx="4294967295"/>
          </p:nvPr>
        </p:nvSpPr>
        <p:spPr>
          <a:xfrm>
            <a:off x="395536" y="1412776"/>
            <a:ext cx="8424862" cy="646112"/>
          </a:xfrm>
          <a:prstGeom prst="rect">
            <a:avLst/>
          </a:prstGeom>
        </p:spPr>
        <p:txBody>
          <a:bodyPr/>
          <a:lstStyle/>
          <a:p>
            <a:pPr>
              <a:buNone/>
            </a:pPr>
            <a:r>
              <a:rPr lang="de-DE" dirty="0">
                <a:latin typeface="Arial Black" pitchFamily="34" charset="0"/>
              </a:rPr>
              <a:t>E-HANDWERK</a:t>
            </a:r>
          </a:p>
        </p:txBody>
      </p:sp>
      <p:sp>
        <p:nvSpPr>
          <p:cNvPr id="19" name="Rechteck 18"/>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18" name="Grafik 17" descr="Rollup-Jasmin-Netzwerker-bearb.jpg"/>
          <p:cNvPicPr>
            <a:picLocks noChangeAspect="1"/>
          </p:cNvPicPr>
          <p:nvPr/>
        </p:nvPicPr>
        <p:blipFill>
          <a:blip r:embed="rId3" cstate="print"/>
          <a:stretch>
            <a:fillRect/>
          </a:stretch>
        </p:blipFill>
        <p:spPr>
          <a:xfrm>
            <a:off x="5400092" y="1291144"/>
            <a:ext cx="1968045" cy="5018176"/>
          </a:xfrm>
          <a:prstGeom prst="rect">
            <a:avLst/>
          </a:prstGeom>
        </p:spPr>
      </p:pic>
      <p:pic>
        <p:nvPicPr>
          <p:cNvPr id="17" name="Grafik 16" descr="Rollup-Yanick-IT-Worker-bearb.jpg">
            <a:extLst>
              <a:ext uri="{FF2B5EF4-FFF2-40B4-BE49-F238E27FC236}">
                <a16:creationId xmlns:a16="http://schemas.microsoft.com/office/drawing/2014/main" id="{986C1CAC-3311-46B0-9A7C-180C4B396F38}"/>
              </a:ext>
            </a:extLst>
          </p:cNvPr>
          <p:cNvPicPr>
            <a:picLocks noChangeAspect="1"/>
          </p:cNvPicPr>
          <p:nvPr/>
        </p:nvPicPr>
        <p:blipFill>
          <a:blip r:embed="rId4" cstate="print"/>
          <a:stretch>
            <a:fillRect/>
          </a:stretch>
        </p:blipFill>
        <p:spPr>
          <a:xfrm>
            <a:off x="7076808" y="991107"/>
            <a:ext cx="2067192" cy="5318213"/>
          </a:xfrm>
          <a:prstGeom prst="rect">
            <a:avLst/>
          </a:prstGeom>
        </p:spPr>
      </p:pic>
      <p:sp>
        <p:nvSpPr>
          <p:cNvPr id="14" name="Textfeld 13"/>
          <p:cNvSpPr txBox="1"/>
          <p:nvPr/>
        </p:nvSpPr>
        <p:spPr>
          <a:xfrm>
            <a:off x="6832383" y="6104329"/>
            <a:ext cx="1261884" cy="184666"/>
          </a:xfrm>
          <a:prstGeom prst="rect">
            <a:avLst/>
          </a:prstGeom>
          <a:noFill/>
        </p:spPr>
        <p:txBody>
          <a:bodyPr wrap="square" rtlCol="0">
            <a:spAutoFit/>
          </a:bodyPr>
          <a:lstStyle/>
          <a:p>
            <a:r>
              <a:rPr lang="de-DE" sz="600" dirty="0">
                <a:solidFill>
                  <a:schemeClr val="tx1">
                    <a:lumMod val="65000"/>
                    <a:lumOff val="35000"/>
                  </a:schemeClr>
                </a:solidFill>
                <a:latin typeface="Arial" pitchFamily="34" charset="0"/>
                <a:cs typeface="Arial" pitchFamily="34" charset="0"/>
              </a:rPr>
              <a:t>Foto: </a:t>
            </a:r>
            <a:r>
              <a:rPr lang="de-DE" sz="600" dirty="0" err="1">
                <a:solidFill>
                  <a:schemeClr val="tx1">
                    <a:lumMod val="65000"/>
                    <a:lumOff val="35000"/>
                  </a:schemeClr>
                </a:solidFill>
                <a:latin typeface="Arial" pitchFamily="34" charset="0"/>
                <a:cs typeface="Arial" pitchFamily="34" charset="0"/>
              </a:rPr>
              <a:t>ArGe</a:t>
            </a:r>
            <a:r>
              <a:rPr lang="de-DE" sz="600" dirty="0">
                <a:solidFill>
                  <a:schemeClr val="tx1">
                    <a:lumMod val="65000"/>
                    <a:lumOff val="35000"/>
                  </a:schemeClr>
                </a:solidFill>
                <a:latin typeface="Arial" pitchFamily="34" charset="0"/>
                <a:cs typeface="Arial" pitchFamily="34" charset="0"/>
              </a:rPr>
              <a:t> Medien im ZVEH</a:t>
            </a:r>
          </a:p>
        </p:txBody>
      </p:sp>
      <p:pic>
        <p:nvPicPr>
          <p:cNvPr id="11" name="Grafik 10">
            <a:extLst>
              <a:ext uri="{FF2B5EF4-FFF2-40B4-BE49-F238E27FC236}">
                <a16:creationId xmlns:a16="http://schemas.microsoft.com/office/drawing/2014/main" id="{F15BA557-2C2D-438E-8090-7F98D5F8BACE}"/>
              </a:ext>
            </a:extLst>
          </p:cNvPr>
          <p:cNvPicPr>
            <a:picLocks noChangeAspect="1"/>
          </p:cNvPicPr>
          <p:nvPr/>
        </p:nvPicPr>
        <p:blipFill>
          <a:blip r:embed="rId5"/>
          <a:stretch>
            <a:fillRect/>
          </a:stretch>
        </p:blipFill>
        <p:spPr>
          <a:xfrm>
            <a:off x="6876256" y="61287"/>
            <a:ext cx="2165314" cy="514350"/>
          </a:xfrm>
          <a:prstGeom prst="rect">
            <a:avLst/>
          </a:prstGeom>
        </p:spPr>
      </p:pic>
      <p:pic>
        <p:nvPicPr>
          <p:cNvPr id="13" name="Grafik 12">
            <a:extLst>
              <a:ext uri="{FF2B5EF4-FFF2-40B4-BE49-F238E27FC236}">
                <a16:creationId xmlns:a16="http://schemas.microsoft.com/office/drawing/2014/main" id="{35FED2CC-5D5E-4001-B82B-7684F6688B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BST_Netzwerkraum la¦êcheln.jpg">
            <a:extLst>
              <a:ext uri="{FF2B5EF4-FFF2-40B4-BE49-F238E27FC236}">
                <a16:creationId xmlns:a16="http://schemas.microsoft.com/office/drawing/2014/main" id="{8D194AF2-76A6-47C8-A03B-D83996662449}"/>
              </a:ext>
            </a:extLst>
          </p:cNvPr>
          <p:cNvPicPr>
            <a:picLocks noChangeAspect="1"/>
          </p:cNvPicPr>
          <p:nvPr/>
        </p:nvPicPr>
        <p:blipFill>
          <a:blip r:embed="rId3" cstate="print"/>
          <a:stretch>
            <a:fillRect/>
          </a:stretch>
        </p:blipFill>
        <p:spPr>
          <a:xfrm>
            <a:off x="205329" y="807264"/>
            <a:ext cx="8632235" cy="5646072"/>
          </a:xfrm>
          <a:prstGeom prst="rect">
            <a:avLst/>
          </a:prstGeom>
        </p:spPr>
      </p:pic>
      <p:sp>
        <p:nvSpPr>
          <p:cNvPr id="16" name="Rechteck 15"/>
          <p:cNvSpPr/>
          <p:nvPr/>
        </p:nvSpPr>
        <p:spPr>
          <a:xfrm>
            <a:off x="459290" y="1196753"/>
            <a:ext cx="2744558" cy="864096"/>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7" name="Textplatzhalter 9"/>
          <p:cNvSpPr txBox="1">
            <a:spLocks/>
          </p:cNvSpPr>
          <p:nvPr/>
        </p:nvSpPr>
        <p:spPr>
          <a:xfrm>
            <a:off x="539552" y="1412776"/>
            <a:ext cx="4968552"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lang="de-DE" sz="1400" b="1" kern="0" dirty="0">
                <a:latin typeface="Arial Black" pitchFamily="34" charset="0"/>
                <a:cs typeface="Arial" pitchFamily="34" charset="0"/>
              </a:rPr>
              <a:t>So wie Jasmin …</a:t>
            </a:r>
            <a:endPar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endParaRPr>
          </a:p>
        </p:txBody>
      </p:sp>
      <p:sp>
        <p:nvSpPr>
          <p:cNvPr id="18" name="Textplatzhalter 4"/>
          <p:cNvSpPr txBox="1">
            <a:spLocks/>
          </p:cNvSpPr>
          <p:nvPr/>
        </p:nvSpPr>
        <p:spPr>
          <a:xfrm>
            <a:off x="539552" y="1688140"/>
            <a:ext cx="3320622" cy="864096"/>
          </a:xfrm>
          <a:prstGeom prst="rect">
            <a:avLst/>
          </a:prstGeom>
        </p:spPr>
        <p:txBody>
          <a:bodyPr/>
          <a:lstStyle/>
          <a:p>
            <a:pPr marL="0" indent="0" fontAlgn="base">
              <a:buNone/>
            </a:pPr>
            <a:endParaRPr lang="de-DE" sz="1400" dirty="0">
              <a:latin typeface="Arial" pitchFamily="34" charset="0"/>
              <a:cs typeface="Arial" pitchFamily="34" charset="0"/>
            </a:endParaRPr>
          </a:p>
        </p:txBody>
      </p:sp>
      <p:sp>
        <p:nvSpPr>
          <p:cNvPr id="10" name="Textfeld 9">
            <a:extLst>
              <a:ext uri="{FF2B5EF4-FFF2-40B4-BE49-F238E27FC236}">
                <a16:creationId xmlns:a16="http://schemas.microsoft.com/office/drawing/2014/main" id="{96D0BF8C-E323-4EA3-8DDC-308199524614}"/>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8" name="Grafik 7">
            <a:extLst>
              <a:ext uri="{FF2B5EF4-FFF2-40B4-BE49-F238E27FC236}">
                <a16:creationId xmlns:a16="http://schemas.microsoft.com/office/drawing/2014/main" id="{C1049DF7-C9E7-4E72-980A-9BD5E09F6878}"/>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1" name="Grafik 10">
            <a:extLst>
              <a:ext uri="{FF2B5EF4-FFF2-40B4-BE49-F238E27FC236}">
                <a16:creationId xmlns:a16="http://schemas.microsoft.com/office/drawing/2014/main" id="{9536A335-0CDD-473C-B9F9-E6B32230B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1268324077"/>
      </p:ext>
    </p:extLst>
  </p:cSld>
  <p:clrMapOvr>
    <a:masterClrMapping/>
  </p:clrMapOvr>
  <p:transition spd="med" advClick="0" advTm="5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ITK_Yanik vor Sicherungsschrank.jpg">
            <a:extLst>
              <a:ext uri="{FF2B5EF4-FFF2-40B4-BE49-F238E27FC236}">
                <a16:creationId xmlns:a16="http://schemas.microsoft.com/office/drawing/2014/main" id="{CEA312BA-87ED-4CE3-87D4-B945680ADEE0}"/>
              </a:ext>
            </a:extLst>
          </p:cNvPr>
          <p:cNvPicPr>
            <a:picLocks noChangeAspect="1"/>
          </p:cNvPicPr>
          <p:nvPr/>
        </p:nvPicPr>
        <p:blipFill>
          <a:blip r:embed="rId3" cstate="print"/>
          <a:stretch>
            <a:fillRect/>
          </a:stretch>
        </p:blipFill>
        <p:spPr>
          <a:xfrm>
            <a:off x="205329" y="807264"/>
            <a:ext cx="8632235" cy="5646072"/>
          </a:xfrm>
          <a:prstGeom prst="rect">
            <a:avLst/>
          </a:prstGeom>
        </p:spPr>
      </p:pic>
      <p:sp>
        <p:nvSpPr>
          <p:cNvPr id="16" name="Rechteck 15"/>
          <p:cNvSpPr/>
          <p:nvPr/>
        </p:nvSpPr>
        <p:spPr>
          <a:xfrm>
            <a:off x="4499992" y="2132857"/>
            <a:ext cx="3968694" cy="2088231"/>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7" name="Textplatzhalter 9"/>
          <p:cNvSpPr txBox="1">
            <a:spLocks/>
          </p:cNvSpPr>
          <p:nvPr/>
        </p:nvSpPr>
        <p:spPr>
          <a:xfrm>
            <a:off x="4585234" y="2330575"/>
            <a:ext cx="4968552"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lang="de-DE" sz="1400" b="1" kern="0" dirty="0">
                <a:latin typeface="Arial Black" pitchFamily="34" charset="0"/>
                <a:cs typeface="Arial" pitchFamily="34" charset="0"/>
              </a:rPr>
              <a:t>… und Yannik.</a:t>
            </a:r>
            <a:endPar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endParaRPr>
          </a:p>
        </p:txBody>
      </p:sp>
      <p:sp>
        <p:nvSpPr>
          <p:cNvPr id="18" name="Textplatzhalter 4"/>
          <p:cNvSpPr txBox="1">
            <a:spLocks/>
          </p:cNvSpPr>
          <p:nvPr/>
        </p:nvSpPr>
        <p:spPr>
          <a:xfrm>
            <a:off x="4585234" y="2637805"/>
            <a:ext cx="3731182" cy="864096"/>
          </a:xfrm>
          <a:prstGeom prst="rect">
            <a:avLst/>
          </a:prstGeom>
        </p:spPr>
        <p:txBody>
          <a:bodyPr/>
          <a:lstStyle/>
          <a:p>
            <a:pPr marL="0" indent="0" fontAlgn="base">
              <a:buNone/>
            </a:pPr>
            <a:r>
              <a:rPr lang="de-DE" sz="1400" dirty="0">
                <a:latin typeface="Arial" pitchFamily="34" charset="0"/>
                <a:cs typeface="Arial" pitchFamily="34" charset="0"/>
              </a:rPr>
              <a:t>Beide absolvieren eine Lehre zum / zur Informationselektroniker/-in. An ihrem Job mögen sie den Kontakt mit unterschiedlichen Menschen und die Abwechslung. Selbst wenn es mal stressig wird und schnell gehen muss, bleiben sie ruhig. </a:t>
            </a:r>
          </a:p>
        </p:txBody>
      </p:sp>
      <p:sp>
        <p:nvSpPr>
          <p:cNvPr id="10" name="Textfeld 9">
            <a:extLst>
              <a:ext uri="{FF2B5EF4-FFF2-40B4-BE49-F238E27FC236}">
                <a16:creationId xmlns:a16="http://schemas.microsoft.com/office/drawing/2014/main" id="{96D0BF8C-E323-4EA3-8DDC-308199524614}"/>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8" name="Grafik 7">
            <a:extLst>
              <a:ext uri="{FF2B5EF4-FFF2-40B4-BE49-F238E27FC236}">
                <a16:creationId xmlns:a16="http://schemas.microsoft.com/office/drawing/2014/main" id="{6164D505-DD4E-4913-90D4-824DFBCA258F}"/>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840CB055-7887-4593-9855-28532895B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689744744"/>
      </p:ext>
    </p:extLst>
  </p:cSld>
  <p:clrMapOvr>
    <a:masterClrMapping/>
  </p:clrMapOvr>
  <p:transition spd="med" advClick="0" advTm="5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299E758-EE4D-444C-A44E-C2595B890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68" y="805736"/>
            <a:ext cx="8632235" cy="5646072"/>
          </a:xfrm>
          <a:prstGeom prst="rect">
            <a:avLst/>
          </a:prstGeom>
        </p:spPr>
      </p:pic>
      <p:sp>
        <p:nvSpPr>
          <p:cNvPr id="16" name="Rechteck 15"/>
          <p:cNvSpPr/>
          <p:nvPr/>
        </p:nvSpPr>
        <p:spPr>
          <a:xfrm>
            <a:off x="431540" y="3861048"/>
            <a:ext cx="4968552" cy="2088232"/>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7" name="Textplatzhalter 9"/>
          <p:cNvSpPr txBox="1">
            <a:spLocks/>
          </p:cNvSpPr>
          <p:nvPr/>
        </p:nvSpPr>
        <p:spPr>
          <a:xfrm>
            <a:off x="534028" y="4103638"/>
            <a:ext cx="4968552"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lang="de-DE" sz="1400" b="1" kern="0" dirty="0">
                <a:latin typeface="Arial Black" pitchFamily="34" charset="0"/>
                <a:cs typeface="Arial" pitchFamily="34" charset="0"/>
              </a:rPr>
              <a:t>Die Tätigkeitsbereiche</a:t>
            </a:r>
            <a:endPar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endParaRPr>
          </a:p>
        </p:txBody>
      </p:sp>
      <p:sp>
        <p:nvSpPr>
          <p:cNvPr id="18" name="Textplatzhalter 4"/>
          <p:cNvSpPr txBox="1">
            <a:spLocks/>
          </p:cNvSpPr>
          <p:nvPr/>
        </p:nvSpPr>
        <p:spPr>
          <a:xfrm>
            <a:off x="534028" y="4396542"/>
            <a:ext cx="4763576" cy="864096"/>
          </a:xfrm>
          <a:prstGeom prst="rect">
            <a:avLst/>
          </a:prstGeom>
        </p:spPr>
        <p:txBody>
          <a:bodyPr/>
          <a:lstStyle/>
          <a:p>
            <a:pPr fontAlgn="base"/>
            <a:r>
              <a:rPr lang="de-DE" sz="1400" dirty="0">
                <a:latin typeface="Arial" pitchFamily="34" charset="0"/>
                <a:cs typeface="Arial" pitchFamily="34" charset="0"/>
              </a:rPr>
              <a:t>WLAN, VPN, Telefonanlagen, Alarm- und Unterhaltungselektronik: Informationselektroniker/-innen sind Experten für das reibungslose Funktionieren von Informations- und Kommunikationstechnik sie verkaufen, installieren, verknüpfen und warten diese. Dabei stehen sie in engem Kontakt mit unterschiedlichen Kunden. </a:t>
            </a:r>
          </a:p>
          <a:p>
            <a:pPr marL="0" indent="0" fontAlgn="base">
              <a:buNone/>
            </a:pPr>
            <a:endParaRPr lang="de-DE" sz="1400" dirty="0">
              <a:latin typeface="Arial" pitchFamily="34" charset="0"/>
              <a:cs typeface="Arial" pitchFamily="34" charset="0"/>
            </a:endParaRPr>
          </a:p>
        </p:txBody>
      </p:sp>
      <p:pic>
        <p:nvPicPr>
          <p:cNvPr id="8" name="Grafik 7">
            <a:extLst>
              <a:ext uri="{FF2B5EF4-FFF2-40B4-BE49-F238E27FC236}">
                <a16:creationId xmlns:a16="http://schemas.microsoft.com/office/drawing/2014/main" id="{90017861-0135-4853-90B0-198625C793EC}"/>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031D48E1-8E0B-476E-8DCD-FD5C5437E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0" name="Textfeld 9">
            <a:extLst>
              <a:ext uri="{FF2B5EF4-FFF2-40B4-BE49-F238E27FC236}">
                <a16:creationId xmlns:a16="http://schemas.microsoft.com/office/drawing/2014/main" id="{083D649B-65EF-425A-8DD8-71E60CF27DF3}"/>
              </a:ext>
            </a:extLst>
          </p:cNvPr>
          <p:cNvSpPr txBox="1"/>
          <p:nvPr/>
        </p:nvSpPr>
        <p:spPr>
          <a:xfrm>
            <a:off x="6173429" y="6221330"/>
            <a:ext cx="2255746"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Rawpixel.com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88386674"/>
      </p:ext>
    </p:extLst>
  </p:cSld>
  <p:clrMapOvr>
    <a:masterClrMapping/>
  </p:clrMapOvr>
  <p:transition spd="med" advClick="0" advTm="5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shutterstock_300025481_Foto sheff.jpg">
            <a:extLst>
              <a:ext uri="{FF2B5EF4-FFF2-40B4-BE49-F238E27FC236}">
                <a16:creationId xmlns:a16="http://schemas.microsoft.com/office/drawing/2014/main" id="{2C35BBAE-684A-4842-A0D3-DF26FD2E0AF9}"/>
              </a:ext>
            </a:extLst>
          </p:cNvPr>
          <p:cNvPicPr>
            <a:picLocks noChangeAspect="1"/>
          </p:cNvPicPr>
          <p:nvPr/>
        </p:nvPicPr>
        <p:blipFill>
          <a:blip r:embed="rId3" cstate="print"/>
          <a:stretch>
            <a:fillRect/>
          </a:stretch>
        </p:blipFill>
        <p:spPr>
          <a:xfrm>
            <a:off x="188237" y="804208"/>
            <a:ext cx="8632235" cy="5646072"/>
          </a:xfrm>
          <a:prstGeom prst="rect">
            <a:avLst/>
          </a:prstGeom>
        </p:spPr>
      </p:pic>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7" name="Grafik 6">
            <a:extLst>
              <a:ext uri="{FF2B5EF4-FFF2-40B4-BE49-F238E27FC236}">
                <a16:creationId xmlns:a16="http://schemas.microsoft.com/office/drawing/2014/main" id="{842CED15-F655-4E9B-92BB-042E5EA10ABA}"/>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FC7BCA60-5C26-4C9A-BCB7-DAF6D37F82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9" name="Textfeld 8">
            <a:extLst>
              <a:ext uri="{FF2B5EF4-FFF2-40B4-BE49-F238E27FC236}">
                <a16:creationId xmlns:a16="http://schemas.microsoft.com/office/drawing/2014/main" id="{5B3A973D-C919-4D8C-98C8-8C95D516C963}"/>
              </a:ext>
            </a:extLst>
          </p:cNvPr>
          <p:cNvSpPr txBox="1"/>
          <p:nvPr/>
        </p:nvSpPr>
        <p:spPr>
          <a:xfrm>
            <a:off x="6173429" y="6221330"/>
            <a:ext cx="1939955"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sheff</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3" name="Rechteck 12">
            <a:extLst>
              <a:ext uri="{FF2B5EF4-FFF2-40B4-BE49-F238E27FC236}">
                <a16:creationId xmlns:a16="http://schemas.microsoft.com/office/drawing/2014/main" id="{B337C224-4159-4BA7-AD47-C7931D97A468}"/>
              </a:ext>
            </a:extLst>
          </p:cNvPr>
          <p:cNvSpPr/>
          <p:nvPr/>
        </p:nvSpPr>
        <p:spPr>
          <a:xfrm>
            <a:off x="431540" y="3861048"/>
            <a:ext cx="3907331" cy="1584176"/>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platzhalter 4">
            <a:extLst>
              <a:ext uri="{FF2B5EF4-FFF2-40B4-BE49-F238E27FC236}">
                <a16:creationId xmlns:a16="http://schemas.microsoft.com/office/drawing/2014/main" id="{EBEDD1FC-2912-4354-8EAE-5BCA88037A36}"/>
              </a:ext>
            </a:extLst>
          </p:cNvPr>
          <p:cNvSpPr txBox="1">
            <a:spLocks/>
          </p:cNvSpPr>
          <p:nvPr/>
        </p:nvSpPr>
        <p:spPr>
          <a:xfrm>
            <a:off x="531868" y="4103848"/>
            <a:ext cx="3807003" cy="864096"/>
          </a:xfrm>
          <a:prstGeom prst="rect">
            <a:avLst/>
          </a:prstGeom>
        </p:spPr>
        <p:txBody>
          <a:bodyPr/>
          <a:lstStyle/>
          <a:p>
            <a:pPr marL="0" indent="0" fontAlgn="base">
              <a:buNone/>
            </a:pPr>
            <a:r>
              <a:rPr lang="de-DE" sz="1400" dirty="0">
                <a:latin typeface="Arial" pitchFamily="34" charset="0"/>
                <a:cs typeface="Arial" pitchFamily="34" charset="0"/>
              </a:rPr>
              <a:t>So hat E-</a:t>
            </a:r>
            <a:r>
              <a:rPr lang="de-DE" sz="1400" dirty="0" err="1">
                <a:latin typeface="Arial" pitchFamily="34" charset="0"/>
                <a:cs typeface="Arial" pitchFamily="34" charset="0"/>
              </a:rPr>
              <a:t>Zubi</a:t>
            </a:r>
            <a:r>
              <a:rPr lang="de-DE" sz="1400" dirty="0">
                <a:latin typeface="Arial" pitchFamily="34" charset="0"/>
                <a:cs typeface="Arial" pitchFamily="34" charset="0"/>
              </a:rPr>
              <a:t> Jasmin in einer Werbeagentur gerade die neuen Computer entsprechend der Wünsche des Kunden eingerichtet sowie unterschiedliche Anwendungs- und Sicherheitssoftware installiert.</a:t>
            </a:r>
          </a:p>
          <a:p>
            <a:pPr marL="0" indent="0" fontAlgn="base">
              <a:buNone/>
            </a:pPr>
            <a:endParaRPr lang="de-DE" sz="1400" dirty="0">
              <a:latin typeface="Arial" pitchFamily="34" charset="0"/>
              <a:cs typeface="Arial" pitchFamily="34" charset="0"/>
            </a:endParaRPr>
          </a:p>
        </p:txBody>
      </p:sp>
    </p:spTree>
    <p:extLst>
      <p:ext uri="{BB962C8B-B14F-4D97-AF65-F5344CB8AC3E}">
        <p14:creationId xmlns:p14="http://schemas.microsoft.com/office/powerpoint/2010/main" val="2071870260"/>
      </p:ext>
    </p:extLst>
  </p:cSld>
  <p:clrMapOvr>
    <a:masterClrMapping/>
  </p:clrMapOvr>
  <p:transition spd="med" advClick="0" advTm="5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BST_Netzwerkraum Detail.jpg">
            <a:extLst>
              <a:ext uri="{FF2B5EF4-FFF2-40B4-BE49-F238E27FC236}">
                <a16:creationId xmlns:a16="http://schemas.microsoft.com/office/drawing/2014/main" id="{EB3A3BF1-520C-45F4-9F08-122C0B2B1C3D}"/>
              </a:ext>
            </a:extLst>
          </p:cNvPr>
          <p:cNvPicPr>
            <a:picLocks noChangeAspect="1"/>
          </p:cNvPicPr>
          <p:nvPr/>
        </p:nvPicPr>
        <p:blipFill>
          <a:blip r:embed="rId3" cstate="print"/>
          <a:stretch>
            <a:fillRect/>
          </a:stretch>
        </p:blipFill>
        <p:spPr>
          <a:xfrm>
            <a:off x="188237" y="805958"/>
            <a:ext cx="8632235" cy="5644321"/>
          </a:xfrm>
          <a:prstGeom prst="rect">
            <a:avLst/>
          </a:prstGeom>
        </p:spPr>
      </p:pic>
      <p:sp>
        <p:nvSpPr>
          <p:cNvPr id="16" name="Rechteck 15"/>
          <p:cNvSpPr/>
          <p:nvPr/>
        </p:nvSpPr>
        <p:spPr>
          <a:xfrm>
            <a:off x="395536" y="1484784"/>
            <a:ext cx="3096344" cy="115212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467544" y="1738340"/>
            <a:ext cx="2880320" cy="576064"/>
          </a:xfrm>
          <a:prstGeom prst="rect">
            <a:avLst/>
          </a:prstGeom>
        </p:spPr>
        <p:txBody>
          <a:bodyPr/>
          <a:lstStyle/>
          <a:p>
            <a:pPr marL="0" indent="0" fontAlgn="base">
              <a:buNone/>
            </a:pPr>
            <a:r>
              <a:rPr lang="de-DE" sz="1400" dirty="0">
                <a:latin typeface="Arial" pitchFamily="34" charset="0"/>
                <a:cs typeface="Arial" pitchFamily="34" charset="0"/>
              </a:rPr>
              <a:t>Nun schließt sie die PCs an das Firmennetzwerk an. Auch das hat Jasmin eingerichtet. </a:t>
            </a:r>
          </a:p>
        </p:txBody>
      </p:sp>
      <p:sp>
        <p:nvSpPr>
          <p:cNvPr id="9" name="Textfeld 8">
            <a:extLst>
              <a:ext uri="{FF2B5EF4-FFF2-40B4-BE49-F238E27FC236}">
                <a16:creationId xmlns:a16="http://schemas.microsoft.com/office/drawing/2014/main" id="{F89B7DC3-A86E-4C0C-88D4-D8D7C6B310D0}"/>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FB296E8C-8241-40AF-8569-0E573BE6E02E}"/>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75F84423-50C5-4956-8409-2F1155268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1289718966"/>
      </p:ext>
    </p:extLst>
  </p:cSld>
  <p:clrMapOvr>
    <a:masterClrMapping/>
  </p:clrMapOvr>
  <p:transition spd="med" advClick="0" advTm="5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A2AAF6-7ACA-407B-B29C-CAC753B58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37" y="802901"/>
            <a:ext cx="8632235" cy="5644320"/>
          </a:xfrm>
          <a:prstGeom prst="rect">
            <a:avLst/>
          </a:prstGeom>
        </p:spPr>
      </p:pic>
      <p:sp>
        <p:nvSpPr>
          <p:cNvPr id="16" name="Rechteck 15"/>
          <p:cNvSpPr/>
          <p:nvPr/>
        </p:nvSpPr>
        <p:spPr>
          <a:xfrm>
            <a:off x="329016" y="5085184"/>
            <a:ext cx="4891056" cy="1136146"/>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381166" y="5242005"/>
            <a:ext cx="4384329" cy="576064"/>
          </a:xfrm>
          <a:prstGeom prst="rect">
            <a:avLst/>
          </a:prstGeom>
        </p:spPr>
        <p:txBody>
          <a:bodyPr/>
          <a:lstStyle/>
          <a:p>
            <a:pPr marL="0" indent="0" fontAlgn="base">
              <a:buNone/>
            </a:pPr>
            <a:endParaRPr lang="de-DE" sz="1400" dirty="0">
              <a:latin typeface="Arial" pitchFamily="34" charset="0"/>
              <a:cs typeface="Arial" pitchFamily="34" charset="0"/>
            </a:endParaRPr>
          </a:p>
        </p:txBody>
      </p:sp>
      <p:sp>
        <p:nvSpPr>
          <p:cNvPr id="9" name="Textfeld 8">
            <a:extLst>
              <a:ext uri="{FF2B5EF4-FFF2-40B4-BE49-F238E27FC236}">
                <a16:creationId xmlns:a16="http://schemas.microsoft.com/office/drawing/2014/main" id="{F89B7DC3-A86E-4C0C-88D4-D8D7C6B310D0}"/>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8" name="Textplatzhalter 4">
            <a:extLst>
              <a:ext uri="{FF2B5EF4-FFF2-40B4-BE49-F238E27FC236}">
                <a16:creationId xmlns:a16="http://schemas.microsoft.com/office/drawing/2014/main" id="{E039C03E-D3CF-419E-AD1A-5EBA17981EE5}"/>
              </a:ext>
            </a:extLst>
          </p:cNvPr>
          <p:cNvSpPr txBox="1">
            <a:spLocks/>
          </p:cNvSpPr>
          <p:nvPr/>
        </p:nvSpPr>
        <p:spPr>
          <a:xfrm>
            <a:off x="381165" y="5301208"/>
            <a:ext cx="4766899" cy="576064"/>
          </a:xfrm>
          <a:prstGeom prst="rect">
            <a:avLst/>
          </a:prstGeom>
        </p:spPr>
        <p:txBody>
          <a:bodyPr/>
          <a:lstStyle/>
          <a:p>
            <a:pPr marL="0" indent="0" fontAlgn="base">
              <a:buNone/>
            </a:pPr>
            <a:r>
              <a:rPr lang="de-DE" sz="1400" dirty="0">
                <a:latin typeface="Arial" pitchFamily="34" charset="0"/>
                <a:cs typeface="Arial" pitchFamily="34" charset="0"/>
              </a:rPr>
              <a:t>Parallel installieren und montieren Jasmins Kollegen im Konferenzraum die Präsentationstechnik. Zuerst den </a:t>
            </a:r>
            <a:r>
              <a:rPr lang="de-DE" sz="1400" dirty="0" err="1">
                <a:latin typeface="Arial" pitchFamily="34" charset="0"/>
                <a:cs typeface="Arial" pitchFamily="34" charset="0"/>
              </a:rPr>
              <a:t>Beamer</a:t>
            </a:r>
            <a:r>
              <a:rPr lang="de-DE" sz="1400" dirty="0">
                <a:latin typeface="Arial" pitchFamily="34" charset="0"/>
                <a:cs typeface="Arial" pitchFamily="34" charset="0"/>
              </a:rPr>
              <a:t>, … </a:t>
            </a:r>
          </a:p>
        </p:txBody>
      </p:sp>
      <p:pic>
        <p:nvPicPr>
          <p:cNvPr id="11" name="Grafik 10">
            <a:extLst>
              <a:ext uri="{FF2B5EF4-FFF2-40B4-BE49-F238E27FC236}">
                <a16:creationId xmlns:a16="http://schemas.microsoft.com/office/drawing/2014/main" id="{C8DA5B57-5C09-4567-9FC2-14C9790D6580}"/>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2" name="Grafik 11">
            <a:extLst>
              <a:ext uri="{FF2B5EF4-FFF2-40B4-BE49-F238E27FC236}">
                <a16:creationId xmlns:a16="http://schemas.microsoft.com/office/drawing/2014/main" id="{054DF384-FFB8-4319-BC90-7A7C861E8E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1699768282"/>
      </p:ext>
    </p:extLst>
  </p:cSld>
  <p:clrMapOvr>
    <a:masterClrMapping/>
  </p:clrMapOvr>
  <p:transition spd="med" advClick="0" advTm="5000">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1A9F9FD-1F07-449A-878D-86FE7078B4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37" y="795036"/>
            <a:ext cx="8632235" cy="5644320"/>
          </a:xfrm>
          <a:prstGeom prst="rect">
            <a:avLst/>
          </a:prstGeom>
        </p:spPr>
      </p:pic>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9" name="Textfeld 8">
            <a:extLst>
              <a:ext uri="{FF2B5EF4-FFF2-40B4-BE49-F238E27FC236}">
                <a16:creationId xmlns:a16="http://schemas.microsoft.com/office/drawing/2014/main" id="{F89B7DC3-A86E-4C0C-88D4-D8D7C6B310D0}"/>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94C19AF2-FEC9-4BCC-85D4-7CD128DF7AA3}"/>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D55A5C9B-2AEF-40AA-9AF9-044829D8F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1" name="Rechteck 10">
            <a:extLst>
              <a:ext uri="{FF2B5EF4-FFF2-40B4-BE49-F238E27FC236}">
                <a16:creationId xmlns:a16="http://schemas.microsoft.com/office/drawing/2014/main" id="{32B98DEC-343C-423E-AF1F-2FE763C62663}"/>
              </a:ext>
            </a:extLst>
          </p:cNvPr>
          <p:cNvSpPr/>
          <p:nvPr/>
        </p:nvSpPr>
        <p:spPr>
          <a:xfrm>
            <a:off x="329016" y="5085184"/>
            <a:ext cx="3954952" cy="73830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platzhalter 4">
            <a:extLst>
              <a:ext uri="{FF2B5EF4-FFF2-40B4-BE49-F238E27FC236}">
                <a16:creationId xmlns:a16="http://schemas.microsoft.com/office/drawing/2014/main" id="{8C68FB7B-C8FD-4FF6-A185-4BD0F123F0C5}"/>
              </a:ext>
            </a:extLst>
          </p:cNvPr>
          <p:cNvSpPr txBox="1">
            <a:spLocks/>
          </p:cNvSpPr>
          <p:nvPr/>
        </p:nvSpPr>
        <p:spPr>
          <a:xfrm>
            <a:off x="372959" y="5247420"/>
            <a:ext cx="4384329" cy="576064"/>
          </a:xfrm>
          <a:prstGeom prst="rect">
            <a:avLst/>
          </a:prstGeom>
        </p:spPr>
        <p:txBody>
          <a:bodyPr/>
          <a:lstStyle/>
          <a:p>
            <a:pPr marL="0" indent="0" fontAlgn="base">
              <a:buNone/>
            </a:pPr>
            <a:r>
              <a:rPr lang="de-DE" sz="1400" dirty="0">
                <a:latin typeface="Arial" pitchFamily="34" charset="0"/>
                <a:cs typeface="Arial" pitchFamily="34" charset="0"/>
              </a:rPr>
              <a:t>… danach die Lautsprecher an der Wand. </a:t>
            </a:r>
          </a:p>
        </p:txBody>
      </p:sp>
    </p:spTree>
    <p:extLst>
      <p:ext uri="{BB962C8B-B14F-4D97-AF65-F5344CB8AC3E}">
        <p14:creationId xmlns:p14="http://schemas.microsoft.com/office/powerpoint/2010/main" val="2206040820"/>
      </p:ext>
    </p:extLst>
  </p:cSld>
  <p:clrMapOvr>
    <a:masterClrMapping/>
  </p:clrMapOvr>
  <p:transition spd="med" advClick="0" advTm="5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F020923-5454-4648-9778-739B3DDC7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37" y="795036"/>
            <a:ext cx="8648502" cy="5644320"/>
          </a:xfrm>
          <a:prstGeom prst="rect">
            <a:avLst/>
          </a:prstGeom>
        </p:spPr>
      </p:pic>
      <p:sp>
        <p:nvSpPr>
          <p:cNvPr id="16" name="Rechteck 15"/>
          <p:cNvSpPr/>
          <p:nvPr/>
        </p:nvSpPr>
        <p:spPr>
          <a:xfrm>
            <a:off x="683568" y="1484784"/>
            <a:ext cx="3024336" cy="115212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755576" y="1707798"/>
            <a:ext cx="3362743" cy="576064"/>
          </a:xfrm>
          <a:prstGeom prst="rect">
            <a:avLst/>
          </a:prstGeom>
        </p:spPr>
        <p:txBody>
          <a:bodyPr/>
          <a:lstStyle/>
          <a:p>
            <a:pPr marL="0" indent="0" fontAlgn="base">
              <a:buNone/>
            </a:pPr>
            <a:r>
              <a:rPr lang="de-DE" sz="1400" dirty="0">
                <a:latin typeface="Arial" pitchFamily="34" charset="0"/>
                <a:cs typeface="Arial" pitchFamily="34" charset="0"/>
              </a:rPr>
              <a:t>Zum Schluss erklären sie ihrem Kunden, wie man mit der Technik umgeht. </a:t>
            </a:r>
          </a:p>
        </p:txBody>
      </p:sp>
      <p:sp>
        <p:nvSpPr>
          <p:cNvPr id="9" name="Textfeld 8">
            <a:extLst>
              <a:ext uri="{FF2B5EF4-FFF2-40B4-BE49-F238E27FC236}">
                <a16:creationId xmlns:a16="http://schemas.microsoft.com/office/drawing/2014/main" id="{F89B7DC3-A86E-4C0C-88D4-D8D7C6B310D0}"/>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E4598BF3-807F-42CD-A3BF-FAF47BFB98B0}"/>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5D166861-9F7C-4B08-9651-BB26EBBAC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2640849389"/>
      </p:ext>
    </p:extLst>
  </p:cSld>
  <p:clrMapOvr>
    <a:masterClrMapping/>
  </p:clrMapOvr>
  <p:transition spd="med" advClick="0" advTm="500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shutterstock_103378880_Foto Maksim Kabakou.jpg">
            <a:extLst>
              <a:ext uri="{FF2B5EF4-FFF2-40B4-BE49-F238E27FC236}">
                <a16:creationId xmlns:a16="http://schemas.microsoft.com/office/drawing/2014/main" id="{11D84727-1ED4-4132-9B8F-94902F977D94}"/>
              </a:ext>
            </a:extLst>
          </p:cNvPr>
          <p:cNvPicPr>
            <a:picLocks noChangeAspect="1"/>
          </p:cNvPicPr>
          <p:nvPr/>
        </p:nvPicPr>
        <p:blipFill>
          <a:blip r:embed="rId3" cstate="print"/>
          <a:stretch>
            <a:fillRect/>
          </a:stretch>
        </p:blipFill>
        <p:spPr>
          <a:xfrm>
            <a:off x="188237" y="785900"/>
            <a:ext cx="8648502" cy="5667436"/>
          </a:xfrm>
          <a:prstGeom prst="rect">
            <a:avLst/>
          </a:prstGeom>
        </p:spPr>
      </p:pic>
      <p:sp>
        <p:nvSpPr>
          <p:cNvPr id="16" name="Rechteck 15"/>
          <p:cNvSpPr/>
          <p:nvPr/>
        </p:nvSpPr>
        <p:spPr>
          <a:xfrm>
            <a:off x="539552" y="5035488"/>
            <a:ext cx="7776864" cy="108012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622357" y="5240602"/>
            <a:ext cx="7694059" cy="576064"/>
          </a:xfrm>
          <a:prstGeom prst="rect">
            <a:avLst/>
          </a:prstGeom>
        </p:spPr>
        <p:txBody>
          <a:bodyPr/>
          <a:lstStyle/>
          <a:p>
            <a:pPr marL="0" indent="0" fontAlgn="base">
              <a:buNone/>
            </a:pPr>
            <a:r>
              <a:rPr lang="de-DE" sz="1400" dirty="0">
                <a:latin typeface="Arial" pitchFamily="34" charset="0"/>
                <a:cs typeface="Arial" pitchFamily="34" charset="0"/>
              </a:rPr>
              <a:t>Das Thema Sicherheit wird ebenfalls groß geschrieben. Dabei geht es nicht nur um die eigene Sicherheit bei der Arbeit, sondern auch um Datenschutz und Datensicherheit oder um Gebäudesicherheit. </a:t>
            </a:r>
          </a:p>
        </p:txBody>
      </p:sp>
      <p:pic>
        <p:nvPicPr>
          <p:cNvPr id="7" name="Grafik 6">
            <a:extLst>
              <a:ext uri="{FF2B5EF4-FFF2-40B4-BE49-F238E27FC236}">
                <a16:creationId xmlns:a16="http://schemas.microsoft.com/office/drawing/2014/main" id="{1A05F828-FBBA-4DA5-9541-2897831800CC}"/>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F98D4364-1598-402E-9097-CAC4CA7DC2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2" name="Textfeld 11">
            <a:extLst>
              <a:ext uri="{FF2B5EF4-FFF2-40B4-BE49-F238E27FC236}">
                <a16:creationId xmlns:a16="http://schemas.microsoft.com/office/drawing/2014/main" id="{E7080A21-B1C7-4525-8E11-7F945EE5DC6E}"/>
              </a:ext>
            </a:extLst>
          </p:cNvPr>
          <p:cNvSpPr txBox="1"/>
          <p:nvPr/>
        </p:nvSpPr>
        <p:spPr>
          <a:xfrm>
            <a:off x="6171544" y="6221330"/>
            <a:ext cx="2345514"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Maksim </a:t>
            </a:r>
            <a:r>
              <a:rPr lang="de-DE" sz="600" dirty="0" err="1">
                <a:solidFill>
                  <a:schemeClr val="bg1"/>
                </a:solidFill>
                <a:latin typeface="Arial" pitchFamily="34" charset="0"/>
                <a:cs typeface="Arial" pitchFamily="34" charset="0"/>
              </a:rPr>
              <a:t>Kabakou</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454486928"/>
      </p:ext>
    </p:extLst>
  </p:cSld>
  <p:clrMapOvr>
    <a:masterClrMapping/>
  </p:clrMapOvr>
  <p:transition spd="med" advClick="0" advTm="5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shutterstock_295652027_mit E-Marke_Foto Fh Photo.jpg">
            <a:extLst>
              <a:ext uri="{FF2B5EF4-FFF2-40B4-BE49-F238E27FC236}">
                <a16:creationId xmlns:a16="http://schemas.microsoft.com/office/drawing/2014/main" id="{F6D8EE35-6816-4574-9EEF-F0A9923CE91B}"/>
              </a:ext>
            </a:extLst>
          </p:cNvPr>
          <p:cNvPicPr>
            <a:picLocks noChangeAspect="1"/>
          </p:cNvPicPr>
          <p:nvPr/>
        </p:nvPicPr>
        <p:blipFill>
          <a:blip r:embed="rId3" cstate="print"/>
          <a:stretch>
            <a:fillRect/>
          </a:stretch>
        </p:blipFill>
        <p:spPr>
          <a:xfrm>
            <a:off x="178576" y="785900"/>
            <a:ext cx="8648502" cy="5667436"/>
          </a:xfrm>
          <a:prstGeom prst="rect">
            <a:avLst/>
          </a:prstGeom>
        </p:spPr>
      </p:pic>
      <p:sp>
        <p:nvSpPr>
          <p:cNvPr id="16" name="Rechteck 15"/>
          <p:cNvSpPr/>
          <p:nvPr/>
        </p:nvSpPr>
        <p:spPr>
          <a:xfrm>
            <a:off x="4807174" y="1412776"/>
            <a:ext cx="3365226" cy="93610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4878672" y="1638098"/>
            <a:ext cx="3154544" cy="576064"/>
          </a:xfrm>
          <a:prstGeom prst="rect">
            <a:avLst/>
          </a:prstGeom>
        </p:spPr>
        <p:txBody>
          <a:bodyPr/>
          <a:lstStyle/>
          <a:p>
            <a:pPr fontAlgn="base"/>
            <a:r>
              <a:rPr lang="de-DE" sz="1400" dirty="0">
                <a:latin typeface="Arial" pitchFamily="34" charset="0"/>
                <a:cs typeface="Arial" pitchFamily="34" charset="0"/>
              </a:rPr>
              <a:t>Hier zum Beispiel richtet Yannick eine Videoüberwachungsanlage ein.</a:t>
            </a:r>
          </a:p>
          <a:p>
            <a:pPr marL="0" indent="0" fontAlgn="base">
              <a:buNone/>
            </a:pPr>
            <a:r>
              <a:rPr lang="de-DE" sz="1400" dirty="0">
                <a:latin typeface="Arial" pitchFamily="34" charset="0"/>
                <a:cs typeface="Arial" pitchFamily="34" charset="0"/>
              </a:rPr>
              <a:t> </a:t>
            </a:r>
          </a:p>
        </p:txBody>
      </p:sp>
      <p:pic>
        <p:nvPicPr>
          <p:cNvPr id="7" name="Grafik 6">
            <a:extLst>
              <a:ext uri="{FF2B5EF4-FFF2-40B4-BE49-F238E27FC236}">
                <a16:creationId xmlns:a16="http://schemas.microsoft.com/office/drawing/2014/main" id="{B49B69D4-2693-4912-AB58-CC786176C4A4}"/>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84642E67-80D8-4AFB-B60B-C10EA47FF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9" name="Textfeld 8">
            <a:extLst>
              <a:ext uri="{FF2B5EF4-FFF2-40B4-BE49-F238E27FC236}">
                <a16:creationId xmlns:a16="http://schemas.microsoft.com/office/drawing/2014/main" id="{7590B388-CFBD-4E92-8A8F-7B4FEFF9954D}"/>
              </a:ext>
            </a:extLst>
          </p:cNvPr>
          <p:cNvSpPr txBox="1"/>
          <p:nvPr/>
        </p:nvSpPr>
        <p:spPr>
          <a:xfrm>
            <a:off x="6168692" y="6221330"/>
            <a:ext cx="2085827"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Fh</a:t>
            </a:r>
            <a:r>
              <a:rPr lang="de-DE" sz="600" dirty="0">
                <a:solidFill>
                  <a:schemeClr val="bg1"/>
                </a:solidFill>
                <a:latin typeface="Arial" pitchFamily="34" charset="0"/>
                <a:cs typeface="Arial" pitchFamily="34" charset="0"/>
              </a:rPr>
              <a:t>  </a:t>
            </a:r>
            <a:r>
              <a:rPr lang="de-DE" sz="600" dirty="0" err="1">
                <a:solidFill>
                  <a:schemeClr val="bg1"/>
                </a:solidFill>
                <a:latin typeface="Arial" pitchFamily="34" charset="0"/>
                <a:cs typeface="Arial" pitchFamily="34" charset="0"/>
              </a:rPr>
              <a:t>Photo</a:t>
            </a:r>
            <a:r>
              <a:rPr lang="de-DE" sz="600" dirty="0">
                <a:solidFill>
                  <a:schemeClr val="bg1"/>
                </a:solidFill>
                <a:latin typeface="Arial" pitchFamily="34" charset="0"/>
                <a:cs typeface="Arial" pitchFamily="34" charset="0"/>
              </a:rPr>
              <a:t>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3580394033"/>
      </p:ext>
    </p:extLst>
  </p:cSld>
  <p:clrMapOvr>
    <a:masterClrMapping/>
  </p:clrMapOvr>
  <p:transition spd="med" advClick="0" advTm="5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hutterstock_376700200_rawpixel.jpg">
            <a:extLst>
              <a:ext uri="{FF2B5EF4-FFF2-40B4-BE49-F238E27FC236}">
                <a16:creationId xmlns:a16="http://schemas.microsoft.com/office/drawing/2014/main" id="{E99EFA09-CCEE-42C6-9A3A-66307FDFDE25}"/>
              </a:ext>
            </a:extLst>
          </p:cNvPr>
          <p:cNvPicPr>
            <a:picLocks noChangeAspect="1"/>
          </p:cNvPicPr>
          <p:nvPr/>
        </p:nvPicPr>
        <p:blipFill>
          <a:blip r:embed="rId3" cstate="print"/>
          <a:stretch>
            <a:fillRect/>
          </a:stretch>
        </p:blipFill>
        <p:spPr>
          <a:xfrm>
            <a:off x="219507" y="805889"/>
            <a:ext cx="8632140" cy="5644799"/>
          </a:xfrm>
          <a:prstGeom prst="rect">
            <a:avLst/>
          </a:prstGeom>
        </p:spPr>
      </p:pic>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3" name="Textfeld 12">
            <a:extLst>
              <a:ext uri="{FF2B5EF4-FFF2-40B4-BE49-F238E27FC236}">
                <a16:creationId xmlns:a16="http://schemas.microsoft.com/office/drawing/2014/main" id="{7559F073-6476-49A3-A378-8B8E224CF9D0}"/>
              </a:ext>
            </a:extLst>
          </p:cNvPr>
          <p:cNvSpPr txBox="1"/>
          <p:nvPr/>
        </p:nvSpPr>
        <p:spPr>
          <a:xfrm>
            <a:off x="6152331" y="6223020"/>
            <a:ext cx="2234907" cy="184666"/>
          </a:xfrm>
          <a:prstGeom prst="rect">
            <a:avLst/>
          </a:prstGeom>
          <a:noFill/>
        </p:spPr>
        <p:txBody>
          <a:bodyPr wrap="none" rtlCol="0">
            <a:spAutoFit/>
          </a:bodyPr>
          <a:lstStyle/>
          <a:p>
            <a:pPr algn="r"/>
            <a:r>
              <a:rPr lang="de-DE" sz="600" dirty="0">
                <a:solidFill>
                  <a:schemeClr val="bg1"/>
                </a:solidFill>
                <a:latin typeface="Arial" pitchFamily="34" charset="0"/>
                <a:cs typeface="Arial" pitchFamily="34" charset="0"/>
              </a:rPr>
              <a:t>Foto: Shutterstock — Rawpixel.com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8" name="Rechteck 7">
            <a:extLst>
              <a:ext uri="{FF2B5EF4-FFF2-40B4-BE49-F238E27FC236}">
                <a16:creationId xmlns:a16="http://schemas.microsoft.com/office/drawing/2014/main" id="{8684187C-6BA5-4DBB-B376-41160F838490}"/>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platzhalter 4"/>
          <p:cNvSpPr>
            <a:spLocks noGrp="1"/>
          </p:cNvSpPr>
          <p:nvPr>
            <p:ph type="body" sz="quarter" idx="21"/>
          </p:nvPr>
        </p:nvSpPr>
        <p:spPr>
          <a:xfrm>
            <a:off x="531881" y="5314761"/>
            <a:ext cx="7855357" cy="854313"/>
          </a:xfrm>
        </p:spPr>
        <p:txBody>
          <a:bodyPr/>
          <a:lstStyle/>
          <a:p>
            <a:pPr marL="0" indent="0" fontAlgn="base">
              <a:buNone/>
            </a:pPr>
            <a:r>
              <a:rPr lang="de-DE" sz="1400" dirty="0">
                <a:latin typeface="Arial" pitchFamily="34" charset="0"/>
                <a:ea typeface="Arial Black" charset="0"/>
                <a:cs typeface="Arial" pitchFamily="34" charset="0"/>
              </a:rPr>
              <a:t>In einer Agentur müssen ein Computer und ein Telefon für einen neuen Mitarbeiter eingerichtet und ans Firmennetzwerk angeschlossen werden. </a:t>
            </a:r>
            <a:endParaRPr lang="de-DE" dirty="0"/>
          </a:p>
        </p:txBody>
      </p:sp>
      <p:pic>
        <p:nvPicPr>
          <p:cNvPr id="9" name="Grafik 8">
            <a:extLst>
              <a:ext uri="{FF2B5EF4-FFF2-40B4-BE49-F238E27FC236}">
                <a16:creationId xmlns:a16="http://schemas.microsoft.com/office/drawing/2014/main" id="{23FD65A3-0E95-40C1-B8E1-1F0C10AEEB59}"/>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1" name="Grafik 10">
            <a:extLst>
              <a:ext uri="{FF2B5EF4-FFF2-40B4-BE49-F238E27FC236}">
                <a16:creationId xmlns:a16="http://schemas.microsoft.com/office/drawing/2014/main" id="{F9A5E5F4-EE42-4D91-8AE2-949325E3B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3047793947"/>
      </p:ext>
    </p:extLst>
  </p:cSld>
  <p:clrMapOvr>
    <a:masterClrMapping/>
  </p:clrMapOvr>
  <p:transition spd="med" advClick="0" advTm="5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ITK_Programmierung Detail Display.jpg">
            <a:extLst>
              <a:ext uri="{FF2B5EF4-FFF2-40B4-BE49-F238E27FC236}">
                <a16:creationId xmlns:a16="http://schemas.microsoft.com/office/drawing/2014/main" id="{15DB1B13-0739-4623-8398-18B52FDCDB33}"/>
              </a:ext>
            </a:extLst>
          </p:cNvPr>
          <p:cNvPicPr>
            <a:picLocks noChangeAspect="1"/>
          </p:cNvPicPr>
          <p:nvPr/>
        </p:nvPicPr>
        <p:blipFill>
          <a:blip r:embed="rId3" cstate="print"/>
          <a:stretch>
            <a:fillRect/>
          </a:stretch>
        </p:blipFill>
        <p:spPr>
          <a:xfrm>
            <a:off x="188237" y="785900"/>
            <a:ext cx="8648502" cy="5667436"/>
          </a:xfrm>
          <a:prstGeom prst="rect">
            <a:avLst/>
          </a:prstGeom>
        </p:spPr>
      </p:pic>
      <p:sp>
        <p:nvSpPr>
          <p:cNvPr id="16" name="Rechteck 15"/>
          <p:cNvSpPr/>
          <p:nvPr/>
        </p:nvSpPr>
        <p:spPr>
          <a:xfrm>
            <a:off x="539552" y="5035488"/>
            <a:ext cx="7776864" cy="108012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580954" y="5329184"/>
            <a:ext cx="7694059" cy="576064"/>
          </a:xfrm>
          <a:prstGeom prst="rect">
            <a:avLst/>
          </a:prstGeom>
        </p:spPr>
        <p:txBody>
          <a:bodyPr/>
          <a:lstStyle/>
          <a:p>
            <a:pPr fontAlgn="base"/>
            <a:r>
              <a:rPr lang="de-DE" sz="1400" dirty="0">
                <a:latin typeface="Arial" pitchFamily="34" charset="0"/>
                <a:cs typeface="Arial" pitchFamily="34" charset="0"/>
              </a:rPr>
              <a:t>Danach konfiguriert er die Sicherheitssoftware für die Kamera am Firmeneingang auf einem Computer. So weiß sein Kunde, wer wann sein Unternehmen betritt und wieder verlässt.  </a:t>
            </a:r>
          </a:p>
          <a:p>
            <a:pPr marL="0" indent="0" fontAlgn="base">
              <a:buNone/>
            </a:pPr>
            <a:r>
              <a:rPr lang="de-DE" sz="1400" dirty="0">
                <a:latin typeface="Arial" pitchFamily="34" charset="0"/>
                <a:cs typeface="Arial" pitchFamily="34" charset="0"/>
              </a:rPr>
              <a:t> </a:t>
            </a:r>
          </a:p>
        </p:txBody>
      </p:sp>
      <p:sp>
        <p:nvSpPr>
          <p:cNvPr id="11" name="Textfeld 10">
            <a:extLst>
              <a:ext uri="{FF2B5EF4-FFF2-40B4-BE49-F238E27FC236}">
                <a16:creationId xmlns:a16="http://schemas.microsoft.com/office/drawing/2014/main" id="{8E020230-A4EA-46DA-9F19-4D540D87E29B}"/>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A659447D-53D2-4FA0-AE1E-B10E04554BD5}"/>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C84CC1A2-DACF-4444-8B5F-554FB027AE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890348063"/>
      </p:ext>
    </p:extLst>
  </p:cSld>
  <p:clrMapOvr>
    <a:masterClrMapping/>
  </p:clrMapOvr>
  <p:transition spd="med" advClick="0" advTm="5000">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71DC8B1-03DD-4BF6-ABA8-DE7AE4029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37" y="793538"/>
            <a:ext cx="8648502" cy="5659798"/>
          </a:xfrm>
          <a:prstGeom prst="rect">
            <a:avLst/>
          </a:prstGeom>
        </p:spPr>
      </p:pic>
      <p:sp>
        <p:nvSpPr>
          <p:cNvPr id="16" name="Rechteck 15"/>
          <p:cNvSpPr/>
          <p:nvPr/>
        </p:nvSpPr>
        <p:spPr>
          <a:xfrm>
            <a:off x="456747" y="2708920"/>
            <a:ext cx="3107141" cy="108012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600763" y="2915767"/>
            <a:ext cx="2963125" cy="576064"/>
          </a:xfrm>
          <a:prstGeom prst="rect">
            <a:avLst/>
          </a:prstGeom>
        </p:spPr>
        <p:txBody>
          <a:bodyPr/>
          <a:lstStyle/>
          <a:p>
            <a:pPr fontAlgn="base"/>
            <a:r>
              <a:rPr lang="de-DE" sz="1400" dirty="0">
                <a:latin typeface="Arial" pitchFamily="34" charset="0"/>
                <a:cs typeface="Arial" pitchFamily="34" charset="0"/>
              </a:rPr>
              <a:t>Zum Schluss erklärt er seinem Kunden ohne Fachchinesisch, wie die Anlage funktioniert. </a:t>
            </a:r>
          </a:p>
          <a:p>
            <a:pPr marL="0" indent="0" fontAlgn="base">
              <a:buNone/>
            </a:pPr>
            <a:r>
              <a:rPr lang="de-DE" sz="1400" dirty="0">
                <a:latin typeface="Arial" pitchFamily="34" charset="0"/>
                <a:cs typeface="Arial" pitchFamily="34" charset="0"/>
              </a:rPr>
              <a:t> </a:t>
            </a:r>
          </a:p>
        </p:txBody>
      </p:sp>
      <p:sp>
        <p:nvSpPr>
          <p:cNvPr id="11" name="Textfeld 10">
            <a:extLst>
              <a:ext uri="{FF2B5EF4-FFF2-40B4-BE49-F238E27FC236}">
                <a16:creationId xmlns:a16="http://schemas.microsoft.com/office/drawing/2014/main" id="{8E020230-A4EA-46DA-9F19-4D540D87E29B}"/>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8FCFED5A-B9DA-4855-8E3B-E4AE7BBEE19C}"/>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A5550670-072E-48C4-9D4F-85746A2775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2651452931"/>
      </p:ext>
    </p:extLst>
  </p:cSld>
  <p:clrMapOvr>
    <a:masterClrMapping/>
  </p:clrMapOvr>
  <p:transition spd="med" advClick="0" advTm="5000">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BST_Jasmin Schraubenzieher halten.jpg">
            <a:extLst>
              <a:ext uri="{FF2B5EF4-FFF2-40B4-BE49-F238E27FC236}">
                <a16:creationId xmlns:a16="http://schemas.microsoft.com/office/drawing/2014/main" id="{2298B500-8CF7-49EF-9380-638914E4C2FC}"/>
              </a:ext>
            </a:extLst>
          </p:cNvPr>
          <p:cNvPicPr>
            <a:picLocks noChangeAspect="1"/>
          </p:cNvPicPr>
          <p:nvPr/>
        </p:nvPicPr>
        <p:blipFill>
          <a:blip r:embed="rId3" cstate="print"/>
          <a:stretch>
            <a:fillRect/>
          </a:stretch>
        </p:blipFill>
        <p:spPr>
          <a:xfrm>
            <a:off x="188237" y="798251"/>
            <a:ext cx="8648502" cy="5659796"/>
          </a:xfrm>
          <a:prstGeom prst="rect">
            <a:avLst/>
          </a:prstGeom>
        </p:spPr>
      </p:pic>
      <p:sp>
        <p:nvSpPr>
          <p:cNvPr id="16" name="Rechteck 15"/>
          <p:cNvSpPr/>
          <p:nvPr/>
        </p:nvSpPr>
        <p:spPr>
          <a:xfrm>
            <a:off x="522130" y="2132856"/>
            <a:ext cx="2722676" cy="151216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584342" y="2294472"/>
            <a:ext cx="2598252" cy="1008112"/>
          </a:xfrm>
          <a:prstGeom prst="rect">
            <a:avLst/>
          </a:prstGeom>
        </p:spPr>
        <p:txBody>
          <a:bodyPr/>
          <a:lstStyle/>
          <a:p>
            <a:pPr fontAlgn="base"/>
            <a:r>
              <a:rPr lang="de-DE" sz="1400" dirty="0">
                <a:latin typeface="Arial" pitchFamily="34" charset="0"/>
                <a:cs typeface="Arial" pitchFamily="34" charset="0"/>
              </a:rPr>
              <a:t>Die regelmäßige Prüfung und Reparatur von Elektrogeräten und Anlagen gehört ebenfalls zu den Aufgaben von Yannik und Jasmin.</a:t>
            </a:r>
          </a:p>
        </p:txBody>
      </p:sp>
      <p:sp>
        <p:nvSpPr>
          <p:cNvPr id="11" name="Textfeld 10">
            <a:extLst>
              <a:ext uri="{FF2B5EF4-FFF2-40B4-BE49-F238E27FC236}">
                <a16:creationId xmlns:a16="http://schemas.microsoft.com/office/drawing/2014/main" id="{8E020230-A4EA-46DA-9F19-4D540D87E29B}"/>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A7F82682-1428-426B-BB37-9C7A68A4DD45}"/>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A0C78AE0-1095-4D24-97B5-ACB7FD10F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3246208102"/>
      </p:ext>
    </p:extLst>
  </p:cSld>
  <p:clrMapOvr>
    <a:masterClrMapping/>
  </p:clrMapOvr>
  <p:transition spd="med" advClick="0" advTm="5000">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BST_Kopierer Bildschirm Detail.jpg">
            <a:extLst>
              <a:ext uri="{FF2B5EF4-FFF2-40B4-BE49-F238E27FC236}">
                <a16:creationId xmlns:a16="http://schemas.microsoft.com/office/drawing/2014/main" id="{9C8FA79E-86DF-4ED5-8DA7-31F7B78B8A3A}"/>
              </a:ext>
            </a:extLst>
          </p:cNvPr>
          <p:cNvPicPr>
            <a:picLocks noChangeAspect="1"/>
          </p:cNvPicPr>
          <p:nvPr/>
        </p:nvPicPr>
        <p:blipFill>
          <a:blip r:embed="rId3" cstate="print"/>
          <a:stretch>
            <a:fillRect/>
          </a:stretch>
        </p:blipFill>
        <p:spPr>
          <a:xfrm>
            <a:off x="188237" y="798154"/>
            <a:ext cx="8640782" cy="5655182"/>
          </a:xfrm>
          <a:prstGeom prst="rect">
            <a:avLst/>
          </a:prstGeom>
        </p:spPr>
      </p:pic>
      <p:sp>
        <p:nvSpPr>
          <p:cNvPr id="16" name="Rechteck 15"/>
          <p:cNvSpPr/>
          <p:nvPr/>
        </p:nvSpPr>
        <p:spPr>
          <a:xfrm>
            <a:off x="5580112" y="1412776"/>
            <a:ext cx="3096343" cy="259228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5724128" y="1628800"/>
            <a:ext cx="2773318" cy="2160240"/>
          </a:xfrm>
          <a:prstGeom prst="rect">
            <a:avLst/>
          </a:prstGeom>
        </p:spPr>
        <p:txBody>
          <a:bodyPr/>
          <a:lstStyle/>
          <a:p>
            <a:pPr fontAlgn="base"/>
            <a:r>
              <a:rPr lang="de-DE" sz="1400" dirty="0">
                <a:latin typeface="Arial" pitchFamily="34" charset="0"/>
                <a:cs typeface="Arial" pitchFamily="34" charset="0"/>
              </a:rPr>
              <a:t>So fährt Jasmin nach einem Anruf zu einer Arztpraxis. Dort funktioniert der Drucker nicht mehr. Rezepte, Krankenscheine und Patientenunterlagen können nicht gedruckt werden. Alles steht still. Eile und dennoch Sorgfalt sind gefragt. Dabei hat sie auch immer die Sicherheits-vorschriften im Blick. </a:t>
            </a:r>
          </a:p>
        </p:txBody>
      </p:sp>
      <p:sp>
        <p:nvSpPr>
          <p:cNvPr id="11" name="Textfeld 10">
            <a:extLst>
              <a:ext uri="{FF2B5EF4-FFF2-40B4-BE49-F238E27FC236}">
                <a16:creationId xmlns:a16="http://schemas.microsoft.com/office/drawing/2014/main" id="{8E020230-A4EA-46DA-9F19-4D540D87E29B}"/>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E0FD3D6B-E518-4F6B-9D71-636149853AD8}"/>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789294FE-B18B-475C-8B2E-789E72296A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3813001802"/>
      </p:ext>
    </p:extLst>
  </p:cSld>
  <p:clrMapOvr>
    <a:masterClrMapping/>
  </p:clrMapOvr>
  <p:transition spd="med" advClick="0" advTm="5000">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BST_Kopierer Druckpatronen.jpg">
            <a:extLst>
              <a:ext uri="{FF2B5EF4-FFF2-40B4-BE49-F238E27FC236}">
                <a16:creationId xmlns:a16="http://schemas.microsoft.com/office/drawing/2014/main" id="{3058EB19-F8E5-4F4F-AC06-4166D10B92E5}"/>
              </a:ext>
            </a:extLst>
          </p:cNvPr>
          <p:cNvPicPr>
            <a:picLocks noChangeAspect="1"/>
          </p:cNvPicPr>
          <p:nvPr/>
        </p:nvPicPr>
        <p:blipFill>
          <a:blip r:embed="rId3" cstate="print"/>
          <a:stretch>
            <a:fillRect/>
          </a:stretch>
        </p:blipFill>
        <p:spPr>
          <a:xfrm>
            <a:off x="188238" y="798154"/>
            <a:ext cx="8640782" cy="5655182"/>
          </a:xfrm>
          <a:prstGeom prst="rect">
            <a:avLst/>
          </a:prstGeom>
        </p:spPr>
      </p:pic>
      <p:sp>
        <p:nvSpPr>
          <p:cNvPr id="16" name="Rechteck 15"/>
          <p:cNvSpPr/>
          <p:nvPr/>
        </p:nvSpPr>
        <p:spPr>
          <a:xfrm>
            <a:off x="4860033" y="1124745"/>
            <a:ext cx="3508604" cy="1800199"/>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5076056" y="1340769"/>
            <a:ext cx="3292580" cy="1008112"/>
          </a:xfrm>
          <a:prstGeom prst="rect">
            <a:avLst/>
          </a:prstGeom>
        </p:spPr>
        <p:txBody>
          <a:bodyPr/>
          <a:lstStyle/>
          <a:p>
            <a:pPr fontAlgn="base"/>
            <a:r>
              <a:rPr lang="de-DE" sz="1400" dirty="0">
                <a:latin typeface="Arial" pitchFamily="34" charset="0"/>
                <a:cs typeface="Arial" pitchFamily="34" charset="0"/>
              </a:rPr>
              <a:t>Nachdem sie den Fehler am Drucker gefunden und behoben hat, prüft Jasmin auch gleich den Tonerstand und schaut nach dem Resttoner-behälter. Da eine Kartusche leer ist, tauscht sie diese gleich aus.  </a:t>
            </a:r>
          </a:p>
        </p:txBody>
      </p:sp>
      <p:sp>
        <p:nvSpPr>
          <p:cNvPr id="11" name="Textfeld 10">
            <a:extLst>
              <a:ext uri="{FF2B5EF4-FFF2-40B4-BE49-F238E27FC236}">
                <a16:creationId xmlns:a16="http://schemas.microsoft.com/office/drawing/2014/main" id="{8E020230-A4EA-46DA-9F19-4D540D87E29B}"/>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B1FF255A-170B-40E4-9B3F-5AC280782014}"/>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EE2D7C7F-5C47-4157-B107-CFF815210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244644268"/>
      </p:ext>
    </p:extLst>
  </p:cSld>
  <p:clrMapOvr>
    <a:masterClrMapping/>
  </p:clrMapOvr>
  <p:transition spd="med" advClick="0" advTm="5000">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shutterstock_270244094_Foto pikcha.jpg">
            <a:extLst>
              <a:ext uri="{FF2B5EF4-FFF2-40B4-BE49-F238E27FC236}">
                <a16:creationId xmlns:a16="http://schemas.microsoft.com/office/drawing/2014/main" id="{E58B8202-4C56-426E-B238-E4EB0DEDED1E}"/>
              </a:ext>
            </a:extLst>
          </p:cNvPr>
          <p:cNvPicPr>
            <a:picLocks noChangeAspect="1"/>
          </p:cNvPicPr>
          <p:nvPr/>
        </p:nvPicPr>
        <p:blipFill>
          <a:blip r:embed="rId3" cstate="print"/>
          <a:stretch>
            <a:fillRect/>
          </a:stretch>
        </p:blipFill>
        <p:spPr>
          <a:xfrm>
            <a:off x="188238" y="798154"/>
            <a:ext cx="8640782" cy="5655182"/>
          </a:xfrm>
          <a:prstGeom prst="rect">
            <a:avLst/>
          </a:prstGeom>
        </p:spPr>
      </p:pic>
      <p:sp>
        <p:nvSpPr>
          <p:cNvPr id="16" name="Rechteck 15"/>
          <p:cNvSpPr/>
          <p:nvPr/>
        </p:nvSpPr>
        <p:spPr>
          <a:xfrm>
            <a:off x="491888" y="1700809"/>
            <a:ext cx="4296136" cy="2304255"/>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563072" y="1946109"/>
            <a:ext cx="4092242" cy="1008112"/>
          </a:xfrm>
          <a:prstGeom prst="rect">
            <a:avLst/>
          </a:prstGeom>
        </p:spPr>
        <p:txBody>
          <a:bodyPr/>
          <a:lstStyle/>
          <a:p>
            <a:pPr fontAlgn="base"/>
            <a:endParaRPr lang="de-DE" sz="1400" dirty="0">
              <a:latin typeface="Arial" pitchFamily="34" charset="0"/>
              <a:cs typeface="Arial" pitchFamily="34" charset="0"/>
            </a:endParaRPr>
          </a:p>
          <a:p>
            <a:pPr fontAlgn="base"/>
            <a:r>
              <a:rPr lang="de-DE" sz="1400" dirty="0">
                <a:latin typeface="Arial" pitchFamily="34" charset="0"/>
                <a:cs typeface="Arial" pitchFamily="34" charset="0"/>
              </a:rPr>
              <a:t>Service wird bei Jasmin, Yannik und ihren Kolleg/-innen großgeschrieben, denn sie stehen ständig in direktem Kontakt mit unterschiedlichen Kunden. Zuhören, Eingehen auf die Kunden-wünsche und Geschick bei der Umsetzung sind wichtig. Nur so bekommen die Kunden genau das, was sie sich wünschen und brauchen. </a:t>
            </a:r>
          </a:p>
        </p:txBody>
      </p:sp>
      <p:sp>
        <p:nvSpPr>
          <p:cNvPr id="9" name="Textplatzhalter 9">
            <a:extLst>
              <a:ext uri="{FF2B5EF4-FFF2-40B4-BE49-F238E27FC236}">
                <a16:creationId xmlns:a16="http://schemas.microsoft.com/office/drawing/2014/main" id="{FFF5A2BF-3F2B-4CDB-8368-4FB184D0BE44}"/>
              </a:ext>
            </a:extLst>
          </p:cNvPr>
          <p:cNvSpPr txBox="1">
            <a:spLocks/>
          </p:cNvSpPr>
          <p:nvPr/>
        </p:nvSpPr>
        <p:spPr>
          <a:xfrm>
            <a:off x="563073" y="1844377"/>
            <a:ext cx="3788591"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lang="de-DE" sz="1400" b="1" kern="0" dirty="0">
                <a:latin typeface="Arial Black" pitchFamily="34" charset="0"/>
                <a:cs typeface="Arial" pitchFamily="34" charset="0"/>
              </a:rPr>
              <a:t>Beraten, verkaufen, betreuen</a:t>
            </a:r>
            <a:endPar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endParaRPr>
          </a:p>
        </p:txBody>
      </p:sp>
      <p:pic>
        <p:nvPicPr>
          <p:cNvPr id="10" name="Grafik 9">
            <a:extLst>
              <a:ext uri="{FF2B5EF4-FFF2-40B4-BE49-F238E27FC236}">
                <a16:creationId xmlns:a16="http://schemas.microsoft.com/office/drawing/2014/main" id="{051F8624-02A7-459B-B599-3440723AF52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2" name="Grafik 11">
            <a:extLst>
              <a:ext uri="{FF2B5EF4-FFF2-40B4-BE49-F238E27FC236}">
                <a16:creationId xmlns:a16="http://schemas.microsoft.com/office/drawing/2014/main" id="{CEB41EF0-6844-4580-B23A-1ECA91AA46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3" name="Textfeld 12">
            <a:extLst>
              <a:ext uri="{FF2B5EF4-FFF2-40B4-BE49-F238E27FC236}">
                <a16:creationId xmlns:a16="http://schemas.microsoft.com/office/drawing/2014/main" id="{CE50A6D7-B13D-4C11-98A1-3907C4271136}"/>
              </a:ext>
            </a:extLst>
          </p:cNvPr>
          <p:cNvSpPr txBox="1"/>
          <p:nvPr/>
        </p:nvSpPr>
        <p:spPr>
          <a:xfrm>
            <a:off x="6171544" y="6221330"/>
            <a:ext cx="1997663"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Shutterstock, — </a:t>
            </a:r>
            <a:r>
              <a:rPr lang="de-DE" sz="600" dirty="0" err="1">
                <a:solidFill>
                  <a:schemeClr val="bg1">
                    <a:lumMod val="50000"/>
                  </a:schemeClr>
                </a:solidFill>
                <a:latin typeface="Arial" pitchFamily="34" charset="0"/>
                <a:cs typeface="Arial" pitchFamily="34" charset="0"/>
              </a:rPr>
              <a:t>pikcha</a:t>
            </a:r>
            <a:r>
              <a:rPr lang="de-DE" sz="600" dirty="0">
                <a:solidFill>
                  <a:schemeClr val="bg1">
                    <a:lumMod val="50000"/>
                  </a:schemeClr>
                </a:solidFill>
                <a:latin typeface="Arial" pitchFamily="34" charset="0"/>
                <a:cs typeface="Arial" pitchFamily="34" charset="0"/>
              </a:rPr>
              <a:t> /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74942232"/>
      </p:ext>
    </p:extLst>
  </p:cSld>
  <p:clrMapOvr>
    <a:masterClrMapping/>
  </p:clrMapOvr>
  <p:transition spd="med" advClick="0" advTm="5000">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hutterstock_545945956-Yeo Meng.jpg">
            <a:extLst>
              <a:ext uri="{FF2B5EF4-FFF2-40B4-BE49-F238E27FC236}">
                <a16:creationId xmlns:a16="http://schemas.microsoft.com/office/drawing/2014/main" id="{87C3DE76-26BA-46A1-9F70-495C6224F3C8}"/>
              </a:ext>
            </a:extLst>
          </p:cNvPr>
          <p:cNvPicPr>
            <a:picLocks noChangeAspect="1"/>
          </p:cNvPicPr>
          <p:nvPr/>
        </p:nvPicPr>
        <p:blipFill>
          <a:blip r:embed="rId3" cstate="print"/>
          <a:stretch>
            <a:fillRect/>
          </a:stretch>
        </p:blipFill>
        <p:spPr>
          <a:xfrm>
            <a:off x="188238" y="798154"/>
            <a:ext cx="8644132" cy="5655182"/>
          </a:xfrm>
          <a:prstGeom prst="rect">
            <a:avLst/>
          </a:prstGeom>
        </p:spPr>
      </p:pic>
      <p:sp>
        <p:nvSpPr>
          <p:cNvPr id="16" name="Rechteck 15"/>
          <p:cNvSpPr/>
          <p:nvPr/>
        </p:nvSpPr>
        <p:spPr>
          <a:xfrm>
            <a:off x="4499992" y="2036181"/>
            <a:ext cx="4055764" cy="218490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7" name="Textplatzhalter 4">
            <a:extLst>
              <a:ext uri="{FF2B5EF4-FFF2-40B4-BE49-F238E27FC236}">
                <a16:creationId xmlns:a16="http://schemas.microsoft.com/office/drawing/2014/main" id="{0A010EB9-2DD6-47AF-A102-FB7843F8470A}"/>
              </a:ext>
            </a:extLst>
          </p:cNvPr>
          <p:cNvSpPr txBox="1">
            <a:spLocks/>
          </p:cNvSpPr>
          <p:nvPr/>
        </p:nvSpPr>
        <p:spPr>
          <a:xfrm>
            <a:off x="4595316" y="2568949"/>
            <a:ext cx="3960440" cy="792088"/>
          </a:xfrm>
          <a:prstGeom prst="rect">
            <a:avLst/>
          </a:prstGeom>
        </p:spPr>
        <p:txBody>
          <a:bodyPr/>
          <a:lstStyle>
            <a:lvl1pPr marL="0" indent="0" algn="l" defTabSz="914400" rtl="0" eaLnBrk="1" latinLnBrk="0" hangingPunct="1">
              <a:spcBef>
                <a:spcPct val="20000"/>
              </a:spcBef>
              <a:buFont typeface="Arial" pitchFamily="34" charset="0"/>
              <a:buNone/>
              <a:defRPr sz="2000" b="1" i="0" kern="1200">
                <a:solidFill>
                  <a:schemeClr val="tx1"/>
                </a:solidFill>
                <a:latin typeface="Arial Black" charset="0"/>
                <a:ea typeface="Arial Black" charset="0"/>
                <a:cs typeface="Arial Black"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de-DE" sz="1400" b="0" dirty="0">
                <a:latin typeface="Arial" pitchFamily="34" charset="0"/>
                <a:ea typeface="+mn-ea"/>
                <a:cs typeface="Arial" pitchFamily="34" charset="0"/>
              </a:rPr>
              <a:t>Die Kunden von Jasmin, Yannik und ihren Kolleg/-innen sind die, bei denen moderne IT-Technik zum Einsatz kommt. Dazu gehören unter anderem Praxen, Agenturen, Groß- oder Handwerksbetriebe, Sicherheits- und IT-Unternehmen aber auch Privatkunden.</a:t>
            </a:r>
          </a:p>
          <a:p>
            <a:pPr fontAlgn="base"/>
            <a:endParaRPr lang="de-DE" dirty="0"/>
          </a:p>
        </p:txBody>
      </p:sp>
      <p:sp>
        <p:nvSpPr>
          <p:cNvPr id="13" name="Textplatzhalter 9">
            <a:extLst>
              <a:ext uri="{FF2B5EF4-FFF2-40B4-BE49-F238E27FC236}">
                <a16:creationId xmlns:a16="http://schemas.microsoft.com/office/drawing/2014/main" id="{B6F7044E-1B27-49BE-8A5C-FE482109C664}"/>
              </a:ext>
            </a:extLst>
          </p:cNvPr>
          <p:cNvSpPr txBox="1">
            <a:spLocks/>
          </p:cNvSpPr>
          <p:nvPr/>
        </p:nvSpPr>
        <p:spPr>
          <a:xfrm>
            <a:off x="4599833" y="2232684"/>
            <a:ext cx="3788591"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lang="de-DE" sz="1400" b="1" kern="0" dirty="0">
                <a:latin typeface="Arial Black" pitchFamily="34" charset="0"/>
                <a:cs typeface="Arial" pitchFamily="34" charset="0"/>
              </a:rPr>
              <a:t>Die Arbeitsbereiche</a:t>
            </a:r>
            <a:endPar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endParaRPr>
          </a:p>
        </p:txBody>
      </p:sp>
      <p:pic>
        <p:nvPicPr>
          <p:cNvPr id="8" name="Grafik 7">
            <a:extLst>
              <a:ext uri="{FF2B5EF4-FFF2-40B4-BE49-F238E27FC236}">
                <a16:creationId xmlns:a16="http://schemas.microsoft.com/office/drawing/2014/main" id="{43FBD4CF-B262-4F5A-8935-2CED55129CA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BE9CAC8F-E3AA-4D3A-BB78-CBB5CFF1B8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2" name="Textfeld 11">
            <a:extLst>
              <a:ext uri="{FF2B5EF4-FFF2-40B4-BE49-F238E27FC236}">
                <a16:creationId xmlns:a16="http://schemas.microsoft.com/office/drawing/2014/main" id="{C0BAE525-8D48-4696-A3DE-C59F4A075544}"/>
              </a:ext>
            </a:extLst>
          </p:cNvPr>
          <p:cNvSpPr txBox="1"/>
          <p:nvPr/>
        </p:nvSpPr>
        <p:spPr>
          <a:xfrm>
            <a:off x="6171544" y="6221330"/>
            <a:ext cx="2146742"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 Shutterstock — </a:t>
            </a:r>
            <a:r>
              <a:rPr lang="de-DE" sz="600" dirty="0" err="1">
                <a:solidFill>
                  <a:schemeClr val="bg1"/>
                </a:solidFill>
                <a:latin typeface="Arial" pitchFamily="34" charset="0"/>
                <a:cs typeface="Arial" pitchFamily="34" charset="0"/>
              </a:rPr>
              <a:t>Yeo</a:t>
            </a:r>
            <a:r>
              <a:rPr lang="de-DE" sz="600" dirty="0">
                <a:solidFill>
                  <a:schemeClr val="bg1"/>
                </a:solidFill>
                <a:latin typeface="Arial" pitchFamily="34" charset="0"/>
                <a:cs typeface="Arial" pitchFamily="34" charset="0"/>
              </a:rPr>
              <a:t> Meng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798483957"/>
      </p:ext>
    </p:extLst>
  </p:cSld>
  <p:clrMapOvr>
    <a:masterClrMapping/>
  </p:clrMapOvr>
  <p:transition spd="med" advClick="0" advTm="5000">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shutterstock_426674401_Foto_Rawpixel.jpg">
            <a:extLst>
              <a:ext uri="{FF2B5EF4-FFF2-40B4-BE49-F238E27FC236}">
                <a16:creationId xmlns:a16="http://schemas.microsoft.com/office/drawing/2014/main" id="{7CCBEED8-F0AF-4334-A93B-D3BCD844EDCB}"/>
              </a:ext>
            </a:extLst>
          </p:cNvPr>
          <p:cNvPicPr>
            <a:picLocks noChangeAspect="1"/>
          </p:cNvPicPr>
          <p:nvPr/>
        </p:nvPicPr>
        <p:blipFill>
          <a:blip r:embed="rId3" cstate="print"/>
          <a:stretch>
            <a:fillRect/>
          </a:stretch>
        </p:blipFill>
        <p:spPr>
          <a:xfrm>
            <a:off x="188238" y="798154"/>
            <a:ext cx="8644132" cy="5655182"/>
          </a:xfrm>
          <a:prstGeom prst="rect">
            <a:avLst/>
          </a:prstGeom>
        </p:spPr>
      </p:pic>
      <p:sp>
        <p:nvSpPr>
          <p:cNvPr id="16" name="Rechteck 15"/>
          <p:cNvSpPr/>
          <p:nvPr/>
        </p:nvSpPr>
        <p:spPr>
          <a:xfrm>
            <a:off x="327656" y="4725144"/>
            <a:ext cx="8348800" cy="1334702"/>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7" name="Textplatzhalter 4">
            <a:extLst>
              <a:ext uri="{FF2B5EF4-FFF2-40B4-BE49-F238E27FC236}">
                <a16:creationId xmlns:a16="http://schemas.microsoft.com/office/drawing/2014/main" id="{0A010EB9-2DD6-47AF-A102-FB7843F8470A}"/>
              </a:ext>
            </a:extLst>
          </p:cNvPr>
          <p:cNvSpPr txBox="1">
            <a:spLocks/>
          </p:cNvSpPr>
          <p:nvPr/>
        </p:nvSpPr>
        <p:spPr>
          <a:xfrm>
            <a:off x="359752" y="5149201"/>
            <a:ext cx="8244696" cy="792088"/>
          </a:xfrm>
          <a:prstGeom prst="rect">
            <a:avLst/>
          </a:prstGeom>
        </p:spPr>
        <p:txBody>
          <a:bodyPr/>
          <a:lstStyle>
            <a:lvl1pPr marL="0" indent="0" algn="l" defTabSz="914400" rtl="0" eaLnBrk="1" latinLnBrk="0" hangingPunct="1">
              <a:spcBef>
                <a:spcPct val="20000"/>
              </a:spcBef>
              <a:buFont typeface="Arial" pitchFamily="34" charset="0"/>
              <a:buNone/>
              <a:defRPr sz="2000" b="1" i="0" kern="1200">
                <a:solidFill>
                  <a:schemeClr val="tx1"/>
                </a:solidFill>
                <a:latin typeface="Arial Black" charset="0"/>
                <a:ea typeface="Arial Black" charset="0"/>
                <a:cs typeface="Arial Black"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de-DE" sz="1400" b="0" dirty="0">
                <a:latin typeface="Arial" pitchFamily="34" charset="0"/>
                <a:ea typeface="+mn-ea"/>
                <a:cs typeface="Arial" pitchFamily="34" charset="0"/>
              </a:rPr>
              <a:t>Angehende Informationselektroniker/-innen interessieren sich für Physik, Informatik und sind gut in Mathematik. Sie tüfteln gern, sind geschickt, haben technisches Verständnis und Spaß im Umgang mit Menschen. </a:t>
            </a:r>
          </a:p>
        </p:txBody>
      </p:sp>
      <p:sp>
        <p:nvSpPr>
          <p:cNvPr id="13" name="Textplatzhalter 9">
            <a:extLst>
              <a:ext uri="{FF2B5EF4-FFF2-40B4-BE49-F238E27FC236}">
                <a16:creationId xmlns:a16="http://schemas.microsoft.com/office/drawing/2014/main" id="{B6F7044E-1B27-49BE-8A5C-FE482109C664}"/>
              </a:ext>
            </a:extLst>
          </p:cNvPr>
          <p:cNvSpPr txBox="1">
            <a:spLocks/>
          </p:cNvSpPr>
          <p:nvPr/>
        </p:nvSpPr>
        <p:spPr>
          <a:xfrm>
            <a:off x="359752" y="4886181"/>
            <a:ext cx="3788591"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lang="de-DE" sz="1400" b="1" kern="0" dirty="0">
                <a:latin typeface="Arial Black" pitchFamily="34" charset="0"/>
                <a:cs typeface="Arial" pitchFamily="34" charset="0"/>
              </a:rPr>
              <a:t>Die Voraussetzungen</a:t>
            </a:r>
            <a:endPar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endParaRPr>
          </a:p>
        </p:txBody>
      </p:sp>
      <p:pic>
        <p:nvPicPr>
          <p:cNvPr id="8" name="Grafik 7">
            <a:extLst>
              <a:ext uri="{FF2B5EF4-FFF2-40B4-BE49-F238E27FC236}">
                <a16:creationId xmlns:a16="http://schemas.microsoft.com/office/drawing/2014/main" id="{F7E6B11D-03E4-4868-A903-29019EB91459}"/>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013BA8C1-11A5-4F3B-BE4A-8902773FF1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2" name="Textfeld 11">
            <a:extLst>
              <a:ext uri="{FF2B5EF4-FFF2-40B4-BE49-F238E27FC236}">
                <a16:creationId xmlns:a16="http://schemas.microsoft.com/office/drawing/2014/main" id="{45D28BF3-02CB-4A81-8732-70A0395D8E28}"/>
              </a:ext>
            </a:extLst>
          </p:cNvPr>
          <p:cNvSpPr txBox="1"/>
          <p:nvPr/>
        </p:nvSpPr>
        <p:spPr>
          <a:xfrm>
            <a:off x="6173544" y="6221330"/>
            <a:ext cx="2297424"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 Shutterstock — Rawpixel.com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 </a:t>
            </a:r>
          </a:p>
        </p:txBody>
      </p:sp>
    </p:spTree>
    <p:extLst>
      <p:ext uri="{BB962C8B-B14F-4D97-AF65-F5344CB8AC3E}">
        <p14:creationId xmlns:p14="http://schemas.microsoft.com/office/powerpoint/2010/main" val="2940596185"/>
      </p:ext>
    </p:extLst>
  </p:cSld>
  <p:clrMapOvr>
    <a:masterClrMapping/>
  </p:clrMapOvr>
  <p:transition spd="med" advClick="0" advTm="5000">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7" name="Textplatzhalter 9"/>
          <p:cNvSpPr>
            <a:spLocks noGrp="1"/>
          </p:cNvSpPr>
          <p:nvPr>
            <p:ph type="body" sz="quarter" idx="27"/>
          </p:nvPr>
        </p:nvSpPr>
        <p:spPr>
          <a:xfrm>
            <a:off x="683568" y="1533061"/>
            <a:ext cx="3437110" cy="288925"/>
          </a:xfrm>
        </p:spPr>
        <p:txBody>
          <a:bodyPr/>
          <a:lstStyle/>
          <a:p>
            <a:pPr eaLnBrk="0" hangingPunct="0">
              <a:defRPr/>
            </a:pPr>
            <a:r>
              <a:rPr lang="de-DE" b="1" kern="0" dirty="0">
                <a:cs typeface="Arial" pitchFamily="34" charset="0"/>
              </a:rPr>
              <a:t>Die Ausbildungsinhalte</a:t>
            </a:r>
          </a:p>
        </p:txBody>
      </p:sp>
      <p:sp>
        <p:nvSpPr>
          <p:cNvPr id="19" name="Textplatzhalter 4"/>
          <p:cNvSpPr>
            <a:spLocks noGrp="1"/>
          </p:cNvSpPr>
          <p:nvPr>
            <p:ph type="body" sz="quarter" idx="21"/>
          </p:nvPr>
        </p:nvSpPr>
        <p:spPr>
          <a:xfrm>
            <a:off x="683568" y="1817771"/>
            <a:ext cx="4248472" cy="3528392"/>
          </a:xfrm>
        </p:spPr>
        <p:txBody>
          <a:bodyPr/>
          <a:lstStyle/>
          <a:p>
            <a:pPr marL="0" indent="0" fontAlgn="base">
              <a:buNone/>
            </a:pPr>
            <a:endParaRPr lang="de-DE" strike="sngStrike" dirty="0">
              <a:solidFill>
                <a:srgbClr val="FF0000"/>
              </a:solidFill>
            </a:endParaRPr>
          </a:p>
          <a:p>
            <a:pPr marL="0" indent="0" fontAlgn="base">
              <a:buNone/>
            </a:pPr>
            <a:r>
              <a:rPr lang="de-DE" dirty="0"/>
              <a:t>Die neue duale Ausbildung vereint die Inhalte der bisherigen Ausbildungsberufe Informationselektroniker/-in Schwerpunkt Geräte- und Systemtechnik; Informationselektroniker/-in Schwerpunkt Bürosystemtechnik sowie Elektroniker/-in Fachrichtung Informations- und Telekommunikationstechnik.</a:t>
            </a:r>
          </a:p>
          <a:p>
            <a:pPr marL="177800" indent="-177800" fontAlgn="base">
              <a:spcBef>
                <a:spcPts val="600"/>
              </a:spcBef>
              <a:buFont typeface="Wingdings" pitchFamily="2" charset="2"/>
              <a:buChar char="ü"/>
            </a:pPr>
            <a:r>
              <a:rPr lang="de-DE" dirty="0"/>
              <a:t>Analysieren</a:t>
            </a:r>
            <a:r>
              <a:rPr lang="de-DE"/>
              <a:t>, Installieren, </a:t>
            </a:r>
            <a:r>
              <a:rPr lang="de-DE" dirty="0"/>
              <a:t>Instanthalten und Optimieren von Systemen der Informations- und Kommunikationstechnik</a:t>
            </a:r>
          </a:p>
          <a:p>
            <a:pPr marL="177800" indent="-177800" fontAlgn="base">
              <a:spcBef>
                <a:spcPts val="600"/>
              </a:spcBef>
              <a:buFont typeface="Wingdings" pitchFamily="2" charset="2"/>
              <a:buChar char="ü"/>
            </a:pPr>
            <a:r>
              <a:rPr lang="de-DE" dirty="0"/>
              <a:t>Hard- und Software kundenspezifisch anpassen</a:t>
            </a:r>
          </a:p>
          <a:p>
            <a:pPr marL="0" indent="0" fontAlgn="base">
              <a:spcBef>
                <a:spcPts val="1200"/>
              </a:spcBef>
              <a:buNone/>
            </a:pPr>
            <a:r>
              <a:rPr lang="de-DE" dirty="0"/>
              <a:t>Die Ausbildung findet im Betrieb und in der Berufsschule statt (duale Ausbildung) und dauert 3,5 Jahre. Unter bestimmten Voraussetzungen kann der Ausbildungsbetrieb bisherige Leistungen anerkennen und die Ausbildungszeit verkürzen. </a:t>
            </a:r>
          </a:p>
          <a:p>
            <a:pPr marL="177800" indent="-177800" fontAlgn="base">
              <a:buFont typeface="Wingdings" pitchFamily="2" charset="2"/>
              <a:buChar char="ü"/>
            </a:pPr>
            <a:endParaRPr lang="de-DE" dirty="0"/>
          </a:p>
          <a:p>
            <a:pPr marL="177800" indent="-177800" fontAlgn="base">
              <a:buFont typeface="Wingdings" pitchFamily="2" charset="2"/>
              <a:buChar char="ü"/>
            </a:pPr>
            <a:endParaRPr lang="de-DE" dirty="0"/>
          </a:p>
        </p:txBody>
      </p:sp>
      <p:pic>
        <p:nvPicPr>
          <p:cNvPr id="12" name="Grafik 11" descr="Titelmotiv Kopie.jpg">
            <a:extLst>
              <a:ext uri="{FF2B5EF4-FFF2-40B4-BE49-F238E27FC236}">
                <a16:creationId xmlns:a16="http://schemas.microsoft.com/office/drawing/2014/main" id="{8DAB1C8B-80C8-4C74-8F9F-228D66FB1657}"/>
              </a:ext>
            </a:extLst>
          </p:cNvPr>
          <p:cNvPicPr>
            <a:picLocks noChangeAspect="1"/>
          </p:cNvPicPr>
          <p:nvPr/>
        </p:nvPicPr>
        <p:blipFill>
          <a:blip r:embed="rId3" cstate="print"/>
          <a:stretch>
            <a:fillRect/>
          </a:stretch>
        </p:blipFill>
        <p:spPr>
          <a:xfrm>
            <a:off x="4932040" y="1183546"/>
            <a:ext cx="4049164" cy="4914847"/>
          </a:xfrm>
          <a:prstGeom prst="rect">
            <a:avLst/>
          </a:prstGeom>
        </p:spPr>
      </p:pic>
      <p:sp>
        <p:nvSpPr>
          <p:cNvPr id="15" name="Textfeld 14">
            <a:extLst>
              <a:ext uri="{FF2B5EF4-FFF2-40B4-BE49-F238E27FC236}">
                <a16:creationId xmlns:a16="http://schemas.microsoft.com/office/drawing/2014/main" id="{6572ED94-2FA7-49E3-96A7-034C5FE91829}"/>
              </a:ext>
            </a:extLst>
          </p:cNvPr>
          <p:cNvSpPr txBox="1"/>
          <p:nvPr/>
        </p:nvSpPr>
        <p:spPr>
          <a:xfrm>
            <a:off x="7308304" y="6082122"/>
            <a:ext cx="1164101" cy="184666"/>
          </a:xfrm>
          <a:prstGeom prst="rect">
            <a:avLst/>
          </a:prstGeom>
          <a:noFill/>
        </p:spPr>
        <p:txBody>
          <a:bodyPr wrap="none" rtlCol="0">
            <a:spAutoFit/>
          </a:bodyPr>
          <a:lstStyle/>
          <a:p>
            <a:r>
              <a:rPr lang="de-DE" sz="600" dirty="0">
                <a:solidFill>
                  <a:schemeClr val="tx1">
                    <a:lumMod val="65000"/>
                    <a:lumOff val="35000"/>
                  </a:schemeClr>
                </a:solidFill>
                <a:latin typeface="Arial" pitchFamily="34" charset="0"/>
                <a:cs typeface="Arial" pitchFamily="34" charset="0"/>
              </a:rPr>
              <a:t>Foto: </a:t>
            </a:r>
            <a:r>
              <a:rPr lang="de-DE" sz="600" dirty="0" err="1">
                <a:solidFill>
                  <a:schemeClr val="tx1">
                    <a:lumMod val="65000"/>
                    <a:lumOff val="35000"/>
                  </a:schemeClr>
                </a:solidFill>
                <a:latin typeface="Arial" pitchFamily="34" charset="0"/>
                <a:cs typeface="Arial" pitchFamily="34" charset="0"/>
              </a:rPr>
              <a:t>ArGe</a:t>
            </a:r>
            <a:r>
              <a:rPr lang="de-DE" sz="600" dirty="0">
                <a:solidFill>
                  <a:schemeClr val="tx1">
                    <a:lumMod val="65000"/>
                    <a:lumOff val="35000"/>
                  </a:schemeClr>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25DAED61-DBEC-4FFD-A019-53EF5E84E096}"/>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E0E5F35B-C613-4B8E-B189-73C60D140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711462298"/>
      </p:ext>
    </p:extLst>
  </p:cSld>
  <p:clrMapOvr>
    <a:masterClrMapping/>
  </p:clrMapOvr>
  <p:transition spd="med" advClick="0" advTm="5000">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9"/>
          <p:cNvSpPr>
            <a:spLocks noGrp="1"/>
          </p:cNvSpPr>
          <p:nvPr>
            <p:ph type="body" sz="quarter" idx="27"/>
          </p:nvPr>
        </p:nvSpPr>
        <p:spPr>
          <a:xfrm>
            <a:off x="319098" y="988226"/>
            <a:ext cx="8704191" cy="288925"/>
          </a:xfrm>
        </p:spPr>
        <p:txBody>
          <a:bodyPr/>
          <a:lstStyle/>
          <a:p>
            <a:pPr eaLnBrk="0" hangingPunct="0">
              <a:defRPr/>
            </a:pPr>
            <a:r>
              <a:rPr lang="de-DE" b="1" kern="0" dirty="0">
                <a:cs typeface="Arial" pitchFamily="34" charset="0"/>
              </a:rPr>
              <a:t>Deine Zukunft als Informationselektroniker/-in</a:t>
            </a:r>
          </a:p>
        </p:txBody>
      </p:sp>
      <p:sp>
        <p:nvSpPr>
          <p:cNvPr id="60" name="Rechteck 59"/>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55" name="Grafik 54">
            <a:extLst>
              <a:ext uri="{FF2B5EF4-FFF2-40B4-BE49-F238E27FC236}">
                <a16:creationId xmlns:a16="http://schemas.microsoft.com/office/drawing/2014/main" id="{E18B6B18-8995-456F-B066-90DA40C9C891}"/>
              </a:ext>
            </a:extLst>
          </p:cNvPr>
          <p:cNvPicPr>
            <a:picLocks noChangeAspect="1"/>
          </p:cNvPicPr>
          <p:nvPr/>
        </p:nvPicPr>
        <p:blipFill>
          <a:blip r:embed="rId3"/>
          <a:stretch>
            <a:fillRect/>
          </a:stretch>
        </p:blipFill>
        <p:spPr>
          <a:xfrm>
            <a:off x="6876256" y="61287"/>
            <a:ext cx="2165314" cy="514350"/>
          </a:xfrm>
          <a:prstGeom prst="rect">
            <a:avLst/>
          </a:prstGeom>
        </p:spPr>
      </p:pic>
      <p:pic>
        <p:nvPicPr>
          <p:cNvPr id="64" name="Grafik 63">
            <a:extLst>
              <a:ext uri="{FF2B5EF4-FFF2-40B4-BE49-F238E27FC236}">
                <a16:creationId xmlns:a16="http://schemas.microsoft.com/office/drawing/2014/main" id="{D5A1FD23-6A1A-40D4-9E9C-FB7E0713A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pic>
        <p:nvPicPr>
          <p:cNvPr id="7" name="Grafik 6">
            <a:extLst>
              <a:ext uri="{FF2B5EF4-FFF2-40B4-BE49-F238E27FC236}">
                <a16:creationId xmlns:a16="http://schemas.microsoft.com/office/drawing/2014/main" id="{9E2CE132-BB90-4065-97AD-F910109C9E8C}"/>
              </a:ext>
            </a:extLst>
          </p:cNvPr>
          <p:cNvPicPr>
            <a:picLocks noChangeAspect="1"/>
          </p:cNvPicPr>
          <p:nvPr/>
        </p:nvPicPr>
        <p:blipFill>
          <a:blip r:embed="rId5"/>
          <a:stretch>
            <a:fillRect/>
          </a:stretch>
        </p:blipFill>
        <p:spPr>
          <a:xfrm>
            <a:off x="378464" y="1495114"/>
            <a:ext cx="8633647" cy="5245988"/>
          </a:xfrm>
          <a:prstGeom prst="rect">
            <a:avLst/>
          </a:prstGeom>
        </p:spPr>
      </p:pic>
    </p:spTree>
    <p:extLst>
      <p:ext uri="{BB962C8B-B14F-4D97-AF65-F5344CB8AC3E}">
        <p14:creationId xmlns:p14="http://schemas.microsoft.com/office/powerpoint/2010/main" val="2865871591"/>
      </p:ext>
    </p:extLst>
  </p:cSld>
  <p:clrMapOvr>
    <a:masterClrMapping/>
  </p:clrMapOvr>
  <p:transition spd="med" advClick="0" advTm="5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am_ezubis_it_15_12.jpg">
            <a:extLst>
              <a:ext uri="{FF2B5EF4-FFF2-40B4-BE49-F238E27FC236}">
                <a16:creationId xmlns:a16="http://schemas.microsoft.com/office/drawing/2014/main" id="{0EDFFC2E-94E2-468D-9538-F595E42C4A84}"/>
              </a:ext>
            </a:extLst>
          </p:cNvPr>
          <p:cNvPicPr>
            <a:picLocks noChangeAspect="1"/>
          </p:cNvPicPr>
          <p:nvPr/>
        </p:nvPicPr>
        <p:blipFill>
          <a:blip r:embed="rId3" cstate="print"/>
          <a:stretch>
            <a:fillRect/>
          </a:stretch>
        </p:blipFill>
        <p:spPr>
          <a:xfrm>
            <a:off x="219446" y="805611"/>
            <a:ext cx="8632140" cy="5644799"/>
          </a:xfrm>
          <a:prstGeom prst="rect">
            <a:avLst/>
          </a:prstGeom>
        </p:spPr>
      </p:pic>
      <p:sp>
        <p:nvSpPr>
          <p:cNvPr id="16" name="Rechteck 15">
            <a:extLst>
              <a:ext uri="{FF2B5EF4-FFF2-40B4-BE49-F238E27FC236}">
                <a16:creationId xmlns:a16="http://schemas.microsoft.com/office/drawing/2014/main" id="{BE9532BC-8807-4F74-A5C4-87433BCB756C}"/>
              </a:ext>
            </a:extLst>
          </p:cNvPr>
          <p:cNvSpPr/>
          <p:nvPr/>
        </p:nvSpPr>
        <p:spPr>
          <a:xfrm>
            <a:off x="683568" y="4993711"/>
            <a:ext cx="3194706" cy="105867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0" name="Textfeld 19">
            <a:extLst>
              <a:ext uri="{FF2B5EF4-FFF2-40B4-BE49-F238E27FC236}">
                <a16:creationId xmlns:a16="http://schemas.microsoft.com/office/drawing/2014/main" id="{5FB6F457-AD49-4107-A49F-88AC3E7008F8}"/>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8" name="Grafik 7">
            <a:extLst>
              <a:ext uri="{FF2B5EF4-FFF2-40B4-BE49-F238E27FC236}">
                <a16:creationId xmlns:a16="http://schemas.microsoft.com/office/drawing/2014/main" id="{DC39F6AF-BC5B-42A9-8CA8-B36A389E4675}"/>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9ECB1B14-BB2C-4E5E-9178-8AC7D4E68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3" name="Textplatzhalter 2">
            <a:extLst>
              <a:ext uri="{FF2B5EF4-FFF2-40B4-BE49-F238E27FC236}">
                <a16:creationId xmlns:a16="http://schemas.microsoft.com/office/drawing/2014/main" id="{3339463D-3D75-474D-A615-F8074C1C6AED}"/>
              </a:ext>
            </a:extLst>
          </p:cNvPr>
          <p:cNvSpPr>
            <a:spLocks noGrp="1"/>
          </p:cNvSpPr>
          <p:nvPr>
            <p:ph type="body" sz="quarter" idx="21"/>
          </p:nvPr>
        </p:nvSpPr>
        <p:spPr/>
        <p:txBody>
          <a:bodyPr/>
          <a:lstStyle/>
          <a:p>
            <a:endParaRPr lang="de-DE"/>
          </a:p>
        </p:txBody>
      </p:sp>
      <p:sp>
        <p:nvSpPr>
          <p:cNvPr id="13" name="Textplatzhalter 4">
            <a:extLst>
              <a:ext uri="{FF2B5EF4-FFF2-40B4-BE49-F238E27FC236}">
                <a16:creationId xmlns:a16="http://schemas.microsoft.com/office/drawing/2014/main" id="{C325D23E-FDA8-4552-AE11-8C223DA0DD54}"/>
              </a:ext>
            </a:extLst>
          </p:cNvPr>
          <p:cNvSpPr txBox="1">
            <a:spLocks/>
          </p:cNvSpPr>
          <p:nvPr/>
        </p:nvSpPr>
        <p:spPr>
          <a:xfrm>
            <a:off x="683568" y="5310991"/>
            <a:ext cx="3001119" cy="854313"/>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a:latin typeface="Arial" pitchFamily="34" charset="0"/>
                <a:ea typeface="Arial Black" charset="0"/>
                <a:cs typeface="Arial" pitchFamily="34" charset="0"/>
              </a:rPr>
              <a:t>Der Beamer im Konferenzraum funktioniert nicht richtig. </a:t>
            </a:r>
            <a:endParaRPr lang="de-DE" dirty="0"/>
          </a:p>
        </p:txBody>
      </p:sp>
    </p:spTree>
    <p:extLst>
      <p:ext uri="{BB962C8B-B14F-4D97-AF65-F5344CB8AC3E}">
        <p14:creationId xmlns:p14="http://schemas.microsoft.com/office/powerpoint/2010/main" val="3498732304"/>
      </p:ext>
    </p:extLst>
  </p:cSld>
  <p:clrMapOvr>
    <a:masterClrMapping/>
  </p:clrMapOvr>
  <p:transition spd="med" advClick="0" advTm="5000">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1281349-056D-49F8-88EA-4B6D5CFE5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38" y="793391"/>
            <a:ext cx="8644132" cy="5666895"/>
          </a:xfrm>
          <a:prstGeom prst="rect">
            <a:avLst/>
          </a:prstGeom>
        </p:spPr>
      </p:pic>
      <p:sp>
        <p:nvSpPr>
          <p:cNvPr id="15" name="Rechteck 14">
            <a:extLst>
              <a:ext uri="{FF2B5EF4-FFF2-40B4-BE49-F238E27FC236}">
                <a16:creationId xmlns:a16="http://schemas.microsoft.com/office/drawing/2014/main" id="{90D646AF-02C5-4C6D-8D23-E43F71ADBA30}"/>
              </a:ext>
            </a:extLst>
          </p:cNvPr>
          <p:cNvSpPr/>
          <p:nvPr/>
        </p:nvSpPr>
        <p:spPr>
          <a:xfrm>
            <a:off x="396347" y="4707024"/>
            <a:ext cx="8136904" cy="1496187"/>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4"/>
          <p:cNvSpPr>
            <a:spLocks noGrp="1"/>
          </p:cNvSpPr>
          <p:nvPr>
            <p:ph type="body" sz="quarter" idx="4294967295"/>
          </p:nvPr>
        </p:nvSpPr>
        <p:spPr>
          <a:xfrm>
            <a:off x="610749" y="5085184"/>
            <a:ext cx="7849683" cy="288925"/>
          </a:xfrm>
          <a:prstGeom prst="rect">
            <a:avLst/>
          </a:prstGeom>
        </p:spPr>
        <p:txBody>
          <a:bodyPr/>
          <a:lstStyle/>
          <a:p>
            <a:pPr marL="177800" indent="-177800">
              <a:buFont typeface="Arial" pitchFamily="34" charset="0"/>
              <a:buChar char="•"/>
            </a:pPr>
            <a:r>
              <a:rPr lang="de-DE" sz="1400" dirty="0">
                <a:latin typeface="Arial" pitchFamily="34" charset="0"/>
                <a:cs typeface="Arial" pitchFamily="34" charset="0"/>
              </a:rPr>
              <a:t>Unter </a:t>
            </a:r>
            <a:r>
              <a:rPr lang="de-DE" sz="1400" dirty="0">
                <a:latin typeface="Arial" pitchFamily="34" charset="0"/>
                <a:cs typeface="Arial" pitchFamily="34" charset="0"/>
                <a:hlinkClick r:id="rId4"/>
              </a:rPr>
              <a:t>www.e-zubis.de</a:t>
            </a:r>
            <a:r>
              <a:rPr lang="de-DE" sz="1400" dirty="0">
                <a:latin typeface="Arial" pitchFamily="34" charset="0"/>
                <a:cs typeface="Arial" pitchFamily="34" charset="0"/>
              </a:rPr>
              <a:t> erfahren Lernende noch genauer, welcher neue E-Handwerksberuf am besten zu ihnen passt, was sie in der Ausbildung lernen und wie sie einen Ausbildungsplatz finden. </a:t>
            </a:r>
          </a:p>
          <a:p>
            <a:pPr marL="177800" indent="-177800">
              <a:buFont typeface="Arial" pitchFamily="34" charset="0"/>
              <a:buChar char="•"/>
            </a:pPr>
            <a:r>
              <a:rPr lang="de-DE" sz="1400" dirty="0">
                <a:latin typeface="Arial" pitchFamily="34" charset="0"/>
                <a:cs typeface="Arial" pitchFamily="34" charset="0"/>
              </a:rPr>
              <a:t>Die E-</a:t>
            </a:r>
            <a:r>
              <a:rPr lang="de-DE" sz="1400" dirty="0" err="1">
                <a:latin typeface="Arial" pitchFamily="34" charset="0"/>
                <a:cs typeface="Arial" pitchFamily="34" charset="0"/>
              </a:rPr>
              <a:t>Zubis</a:t>
            </a:r>
            <a:r>
              <a:rPr lang="de-DE" sz="1400" dirty="0">
                <a:latin typeface="Arial" pitchFamily="34" charset="0"/>
                <a:cs typeface="Arial" pitchFamily="34" charset="0"/>
              </a:rPr>
              <a:t> sind auch auf </a:t>
            </a:r>
            <a:r>
              <a:rPr lang="de-DE" sz="1400" dirty="0" err="1">
                <a:latin typeface="Arial" pitchFamily="34" charset="0"/>
                <a:cs typeface="Arial" pitchFamily="34" charset="0"/>
                <a:hlinkClick r:id="rId5"/>
              </a:rPr>
              <a:t>facebook</a:t>
            </a:r>
            <a:r>
              <a:rPr lang="de-DE" sz="1400" dirty="0">
                <a:latin typeface="Arial" pitchFamily="34" charset="0"/>
                <a:cs typeface="Arial" pitchFamily="34" charset="0"/>
              </a:rPr>
              <a:t> </a:t>
            </a:r>
            <a:r>
              <a:rPr lang="de-DE" sz="1400" u="sng" dirty="0">
                <a:latin typeface="Arial" pitchFamily="34" charset="0"/>
                <a:cs typeface="Arial" pitchFamily="34" charset="0"/>
              </a:rPr>
              <a:t>und auf </a:t>
            </a:r>
            <a:r>
              <a:rPr lang="de-DE" sz="1400" u="sng" dirty="0">
                <a:latin typeface="Arial" pitchFamily="34" charset="0"/>
                <a:cs typeface="Arial" pitchFamily="34" charset="0"/>
                <a:hlinkClick r:id="rId6"/>
              </a:rPr>
              <a:t>Instagram</a:t>
            </a:r>
            <a:r>
              <a:rPr lang="de-DE" sz="1400" u="sng" dirty="0">
                <a:latin typeface="Arial" pitchFamily="34" charset="0"/>
                <a:cs typeface="Arial" pitchFamily="34" charset="0"/>
              </a:rPr>
              <a:t> und </a:t>
            </a:r>
            <a:r>
              <a:rPr lang="de-DE" sz="1400" u="sng" dirty="0">
                <a:latin typeface="Arial" pitchFamily="34" charset="0"/>
                <a:cs typeface="Arial" pitchFamily="34" charset="0"/>
                <a:hlinkClick r:id="rId7"/>
              </a:rPr>
              <a:t>YouTube</a:t>
            </a:r>
            <a:r>
              <a:rPr lang="de-DE" sz="1400" u="sng" dirty="0">
                <a:latin typeface="Arial" pitchFamily="34" charset="0"/>
                <a:cs typeface="Arial" pitchFamily="34" charset="0"/>
              </a:rPr>
              <a:t>.</a:t>
            </a:r>
            <a:endParaRPr lang="de-DE" sz="1400" dirty="0">
              <a:latin typeface="Arial" pitchFamily="34" charset="0"/>
              <a:cs typeface="Arial" pitchFamily="34" charset="0"/>
            </a:endParaRPr>
          </a:p>
          <a:p>
            <a:endParaRPr lang="de-DE" dirty="0"/>
          </a:p>
          <a:p>
            <a:endParaRPr lang="de-DE" dirty="0"/>
          </a:p>
        </p:txBody>
      </p:sp>
      <p:sp>
        <p:nvSpPr>
          <p:cNvPr id="20" name="Textplatzhalter 9"/>
          <p:cNvSpPr txBox="1">
            <a:spLocks/>
          </p:cNvSpPr>
          <p:nvPr/>
        </p:nvSpPr>
        <p:spPr>
          <a:xfrm>
            <a:off x="610749" y="4834289"/>
            <a:ext cx="5688013"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rPr>
              <a:t>Weiterklicken und mehr erfahren!</a:t>
            </a:r>
          </a:p>
        </p:txBody>
      </p:sp>
      <p:sp>
        <p:nvSpPr>
          <p:cNvPr id="12" name="Rechteck 11"/>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5" name="Grafik 4">
            <a:extLst>
              <a:ext uri="{FF2B5EF4-FFF2-40B4-BE49-F238E27FC236}">
                <a16:creationId xmlns:a16="http://schemas.microsoft.com/office/drawing/2014/main" id="{1FD32DA5-7A5E-47ED-B651-B6E91E052801}"/>
              </a:ext>
            </a:extLst>
          </p:cNvPr>
          <p:cNvPicPr>
            <a:picLocks noChangeAspect="1"/>
          </p:cNvPicPr>
          <p:nvPr/>
        </p:nvPicPr>
        <p:blipFill>
          <a:blip r:embed="rId8"/>
          <a:stretch>
            <a:fillRect/>
          </a:stretch>
        </p:blipFill>
        <p:spPr>
          <a:xfrm>
            <a:off x="6876256" y="61287"/>
            <a:ext cx="2165314" cy="514350"/>
          </a:xfrm>
          <a:prstGeom prst="rect">
            <a:avLst/>
          </a:prstGeom>
        </p:spPr>
      </p:pic>
      <p:pic>
        <p:nvPicPr>
          <p:cNvPr id="3" name="Grafik 2">
            <a:extLst>
              <a:ext uri="{FF2B5EF4-FFF2-40B4-BE49-F238E27FC236}">
                <a16:creationId xmlns:a16="http://schemas.microsoft.com/office/drawing/2014/main" id="{430A6590-1A72-4EF0-B5EC-14D2F264BF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3" name="Textfeld 12">
            <a:extLst>
              <a:ext uri="{FF2B5EF4-FFF2-40B4-BE49-F238E27FC236}">
                <a16:creationId xmlns:a16="http://schemas.microsoft.com/office/drawing/2014/main" id="{5D56CAE1-532E-428C-B994-67BA68D0D6B3}"/>
              </a:ext>
            </a:extLst>
          </p:cNvPr>
          <p:cNvSpPr txBox="1"/>
          <p:nvPr/>
        </p:nvSpPr>
        <p:spPr>
          <a:xfrm>
            <a:off x="6174396" y="6221792"/>
            <a:ext cx="2194832"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Jacob Lund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701368638"/>
      </p:ext>
    </p:extLst>
  </p:cSld>
  <p:clrMapOvr>
    <a:masterClrMapping/>
  </p:clrMapOvr>
  <p:transition spd="med" advClick="0" advTm="5000">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Person, computer, Mann, drinnen enthält.&#10;&#10;Automatisch generierte Beschreibung">
            <a:extLst>
              <a:ext uri="{FF2B5EF4-FFF2-40B4-BE49-F238E27FC236}">
                <a16:creationId xmlns:a16="http://schemas.microsoft.com/office/drawing/2014/main" id="{7315C8D3-1C36-4080-A768-CC6E273C4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38" y="788326"/>
            <a:ext cx="8644132" cy="5665010"/>
          </a:xfrm>
          <a:prstGeom prst="rect">
            <a:avLst/>
          </a:prstGeom>
        </p:spPr>
      </p:pic>
      <p:sp>
        <p:nvSpPr>
          <p:cNvPr id="21" name="Rechteck 20"/>
          <p:cNvSpPr/>
          <p:nvPr/>
        </p:nvSpPr>
        <p:spPr>
          <a:xfrm>
            <a:off x="395536" y="3573016"/>
            <a:ext cx="3744416" cy="216024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4"/>
          <p:cNvSpPr>
            <a:spLocks noGrp="1"/>
          </p:cNvSpPr>
          <p:nvPr>
            <p:ph type="body" sz="quarter" idx="4294967295"/>
          </p:nvPr>
        </p:nvSpPr>
        <p:spPr>
          <a:xfrm>
            <a:off x="539552" y="3789040"/>
            <a:ext cx="3384376" cy="1296144"/>
          </a:xfrm>
          <a:prstGeom prst="rect">
            <a:avLst/>
          </a:prstGeom>
        </p:spPr>
        <p:txBody>
          <a:bodyPr/>
          <a:lstStyle/>
          <a:p>
            <a:pPr marL="0" indent="0">
              <a:buNone/>
            </a:pPr>
            <a:r>
              <a:rPr lang="de-DE" sz="1400" dirty="0">
                <a:latin typeface="Arial" pitchFamily="34" charset="0"/>
                <a:cs typeface="Arial" pitchFamily="34" charset="0"/>
              </a:rPr>
              <a:t>Für Lehrkräfte bietet das Dossier „An den Schaltstellen der Zukunft“ auf </a:t>
            </a:r>
            <a:r>
              <a:rPr lang="de-DE" sz="1400" dirty="0">
                <a:latin typeface="Arial" pitchFamily="34" charset="0"/>
                <a:cs typeface="Arial" pitchFamily="34" charset="0"/>
                <a:hlinkClick r:id="rId3"/>
              </a:rPr>
              <a:t>www.lehrer-online.de/e-handwerk</a:t>
            </a:r>
            <a:r>
              <a:rPr lang="de-DE" sz="1400" dirty="0">
                <a:latin typeface="Arial" pitchFamily="34" charset="0"/>
                <a:cs typeface="Arial" pitchFamily="34" charset="0"/>
              </a:rPr>
              <a:t> aktuell zehn Unterrichtseinheiten inklusive Arbeitsblättern zum Download. So unter anderem zu den Themen Smart Home, Elektromobilität oder Berufe im </a:t>
            </a:r>
          </a:p>
          <a:p>
            <a:pPr marL="0" indent="0">
              <a:buNone/>
            </a:pPr>
            <a:r>
              <a:rPr lang="de-DE" sz="1400" dirty="0">
                <a:latin typeface="Arial" pitchFamily="34" charset="0"/>
                <a:cs typeface="Arial" pitchFamily="34" charset="0"/>
              </a:rPr>
              <a:t>E-Handwerk.</a:t>
            </a:r>
          </a:p>
          <a:p>
            <a:pPr marL="0" indent="0">
              <a:buNone/>
            </a:pPr>
            <a:endParaRPr lang="de-DE" dirty="0"/>
          </a:p>
          <a:p>
            <a:endParaRPr lang="de-DE" dirty="0"/>
          </a:p>
        </p:txBody>
      </p:sp>
      <p:sp>
        <p:nvSpPr>
          <p:cNvPr id="9" name="Rechteck 8"/>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88471E23-871E-4E69-B1A7-CB330400B81D}"/>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31325723-299E-489E-8E15-59E4B24B6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3" name="Textfeld 12">
            <a:extLst>
              <a:ext uri="{FF2B5EF4-FFF2-40B4-BE49-F238E27FC236}">
                <a16:creationId xmlns:a16="http://schemas.microsoft.com/office/drawing/2014/main" id="{464A7961-8A4E-4E63-B2A7-CB7FD2FA7D85}"/>
              </a:ext>
            </a:extLst>
          </p:cNvPr>
          <p:cNvSpPr txBox="1"/>
          <p:nvPr/>
        </p:nvSpPr>
        <p:spPr>
          <a:xfrm>
            <a:off x="6171544" y="6219432"/>
            <a:ext cx="1962397"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mavo</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3811934203"/>
      </p:ext>
    </p:extLst>
  </p:cSld>
  <p:clrMapOvr>
    <a:masterClrMapping/>
  </p:clrMapOvr>
  <p:transition spd="med" advClick="0" advTm="5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shutterstock_279771128_Foto Monkey Business Images.jpg">
            <a:extLst>
              <a:ext uri="{FF2B5EF4-FFF2-40B4-BE49-F238E27FC236}">
                <a16:creationId xmlns:a16="http://schemas.microsoft.com/office/drawing/2014/main" id="{477B3B6A-3D41-4403-9038-F37743684528}"/>
              </a:ext>
            </a:extLst>
          </p:cNvPr>
          <p:cNvPicPr>
            <a:picLocks noChangeAspect="1"/>
          </p:cNvPicPr>
          <p:nvPr/>
        </p:nvPicPr>
        <p:blipFill>
          <a:blip r:embed="rId3" cstate="print"/>
          <a:stretch>
            <a:fillRect/>
          </a:stretch>
        </p:blipFill>
        <p:spPr>
          <a:xfrm>
            <a:off x="219446" y="787388"/>
            <a:ext cx="8640116" cy="5660096"/>
          </a:xfrm>
          <a:prstGeom prst="rect">
            <a:avLst/>
          </a:prstGeom>
        </p:spPr>
      </p:pic>
      <p:sp>
        <p:nvSpPr>
          <p:cNvPr id="16" name="Rechteck 15">
            <a:extLst>
              <a:ext uri="{FF2B5EF4-FFF2-40B4-BE49-F238E27FC236}">
                <a16:creationId xmlns:a16="http://schemas.microsoft.com/office/drawing/2014/main" id="{BE9532BC-8807-4F74-A5C4-87433BCB756C}"/>
              </a:ext>
            </a:extLst>
          </p:cNvPr>
          <p:cNvSpPr/>
          <p:nvPr/>
        </p:nvSpPr>
        <p:spPr>
          <a:xfrm>
            <a:off x="683568" y="4993710"/>
            <a:ext cx="3194706" cy="117159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0FEF7E86-9E54-4785-96BA-66F31B2AAFA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F7930CD4-58E6-402F-8766-9AC9C12A3B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7" name="Textfeld 16">
            <a:extLst>
              <a:ext uri="{FF2B5EF4-FFF2-40B4-BE49-F238E27FC236}">
                <a16:creationId xmlns:a16="http://schemas.microsoft.com/office/drawing/2014/main" id="{7A916A5F-BD65-4E3D-8B96-AA23E99BDD67}"/>
              </a:ext>
            </a:extLst>
          </p:cNvPr>
          <p:cNvSpPr txBox="1"/>
          <p:nvPr/>
        </p:nvSpPr>
        <p:spPr>
          <a:xfrm>
            <a:off x="6151350" y="6221330"/>
            <a:ext cx="2653290"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Monkey Business Images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8" name="Textplatzhalter 4">
            <a:extLst>
              <a:ext uri="{FF2B5EF4-FFF2-40B4-BE49-F238E27FC236}">
                <a16:creationId xmlns:a16="http://schemas.microsoft.com/office/drawing/2014/main" id="{1F37836B-84EF-4060-BEEC-120A8997E97F}"/>
              </a:ext>
            </a:extLst>
          </p:cNvPr>
          <p:cNvSpPr txBox="1">
            <a:spLocks/>
          </p:cNvSpPr>
          <p:nvPr/>
        </p:nvSpPr>
        <p:spPr>
          <a:xfrm>
            <a:off x="683568" y="5310991"/>
            <a:ext cx="3001119" cy="854313"/>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latin typeface="Arial" pitchFamily="34" charset="0"/>
                <a:ea typeface="Arial Black" charset="0"/>
                <a:cs typeface="Arial" pitchFamily="34" charset="0"/>
              </a:rPr>
              <a:t>Das Fernsehbild bei einer Familie zu Hause ist unscharf und Bildteile fallen aus.</a:t>
            </a:r>
            <a:endParaRPr lang="de-DE" dirty="0"/>
          </a:p>
        </p:txBody>
      </p:sp>
    </p:spTree>
    <p:extLst>
      <p:ext uri="{BB962C8B-B14F-4D97-AF65-F5344CB8AC3E}">
        <p14:creationId xmlns:p14="http://schemas.microsoft.com/office/powerpoint/2010/main" val="1288491602"/>
      </p:ext>
    </p:extLst>
  </p:cSld>
  <p:clrMapOvr>
    <a:masterClrMapping/>
  </p:clrMapOvr>
  <p:transition spd="med" advClick="0" advTm="5000">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shutterstock_387933835_Foto_Rawpixel.jpg">
            <a:extLst>
              <a:ext uri="{FF2B5EF4-FFF2-40B4-BE49-F238E27FC236}">
                <a16:creationId xmlns:a16="http://schemas.microsoft.com/office/drawing/2014/main" id="{B4FE8CAC-9660-468C-937F-4957139E091C}"/>
              </a:ext>
            </a:extLst>
          </p:cNvPr>
          <p:cNvPicPr>
            <a:picLocks noChangeAspect="1"/>
          </p:cNvPicPr>
          <p:nvPr/>
        </p:nvPicPr>
        <p:blipFill>
          <a:blip r:embed="rId3" cstate="print"/>
          <a:stretch>
            <a:fillRect/>
          </a:stretch>
        </p:blipFill>
        <p:spPr>
          <a:xfrm>
            <a:off x="205329" y="781536"/>
            <a:ext cx="8640116" cy="5660096"/>
          </a:xfrm>
          <a:prstGeom prst="rect">
            <a:avLst/>
          </a:prstGeom>
        </p:spPr>
      </p:pic>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3877CE80-A2B9-47E7-A2F2-385E2A0D30B1}"/>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C82C2A9F-40B1-421E-BCF4-DFA62CFE51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2" name="Textfeld 11">
            <a:extLst>
              <a:ext uri="{FF2B5EF4-FFF2-40B4-BE49-F238E27FC236}">
                <a16:creationId xmlns:a16="http://schemas.microsoft.com/office/drawing/2014/main" id="{6B438540-FC46-4849-89DC-0C3821A29F22}"/>
              </a:ext>
            </a:extLst>
          </p:cNvPr>
          <p:cNvSpPr txBox="1"/>
          <p:nvPr/>
        </p:nvSpPr>
        <p:spPr>
          <a:xfrm>
            <a:off x="6173176" y="6221330"/>
            <a:ext cx="2255746"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Rawpixel.com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7" name="Rechteck 16">
            <a:extLst>
              <a:ext uri="{FF2B5EF4-FFF2-40B4-BE49-F238E27FC236}">
                <a16:creationId xmlns:a16="http://schemas.microsoft.com/office/drawing/2014/main" id="{42DEC4C2-8120-41C9-9A90-47113FDC8A5D}"/>
              </a:ext>
            </a:extLst>
          </p:cNvPr>
          <p:cNvSpPr/>
          <p:nvPr/>
        </p:nvSpPr>
        <p:spPr>
          <a:xfrm>
            <a:off x="683568" y="4993710"/>
            <a:ext cx="3194706" cy="117159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platzhalter 4">
            <a:extLst>
              <a:ext uri="{FF2B5EF4-FFF2-40B4-BE49-F238E27FC236}">
                <a16:creationId xmlns:a16="http://schemas.microsoft.com/office/drawing/2014/main" id="{0988F757-7DC0-439A-B728-00E5246EEC56}"/>
              </a:ext>
            </a:extLst>
          </p:cNvPr>
          <p:cNvSpPr txBox="1">
            <a:spLocks/>
          </p:cNvSpPr>
          <p:nvPr/>
        </p:nvSpPr>
        <p:spPr>
          <a:xfrm>
            <a:off x="683568" y="5310991"/>
            <a:ext cx="3456384" cy="854313"/>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latin typeface="Arial" pitchFamily="34" charset="0"/>
                <a:cs typeface="Arial" pitchFamily="34" charset="0"/>
              </a:rPr>
              <a:t>Computer, Internet und Netzwerke in einem Betrieb sind für virtuelle Konferenzen zu installieren.</a:t>
            </a:r>
            <a:endParaRPr lang="de-DE" dirty="0"/>
          </a:p>
        </p:txBody>
      </p:sp>
    </p:spTree>
    <p:extLst>
      <p:ext uri="{BB962C8B-B14F-4D97-AF65-F5344CB8AC3E}">
        <p14:creationId xmlns:p14="http://schemas.microsoft.com/office/powerpoint/2010/main" val="846825338"/>
      </p:ext>
    </p:extLst>
  </p:cSld>
  <p:clrMapOvr>
    <a:masterClrMapping/>
  </p:clrMapOvr>
  <p:transition spd="med" advClick="0" advTm="5000">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0B0A23B4-CF41-4EF9-8C15-E1DE93176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56" y="805740"/>
            <a:ext cx="8640115" cy="5634368"/>
          </a:xfrm>
          <a:prstGeom prst="rect">
            <a:avLst/>
          </a:prstGeom>
        </p:spPr>
      </p:pic>
      <p:sp>
        <p:nvSpPr>
          <p:cNvPr id="16" name="Rechteck 15">
            <a:extLst>
              <a:ext uri="{FF2B5EF4-FFF2-40B4-BE49-F238E27FC236}">
                <a16:creationId xmlns:a16="http://schemas.microsoft.com/office/drawing/2014/main" id="{BE9532BC-8807-4F74-A5C4-87433BCB756C}"/>
              </a:ext>
            </a:extLst>
          </p:cNvPr>
          <p:cNvSpPr/>
          <p:nvPr/>
        </p:nvSpPr>
        <p:spPr>
          <a:xfrm>
            <a:off x="5652120" y="1844824"/>
            <a:ext cx="2880320" cy="97210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platzhalter 4"/>
          <p:cNvSpPr>
            <a:spLocks noGrp="1"/>
          </p:cNvSpPr>
          <p:nvPr>
            <p:ph type="body" sz="quarter" idx="21"/>
          </p:nvPr>
        </p:nvSpPr>
        <p:spPr>
          <a:xfrm>
            <a:off x="5694155" y="2132857"/>
            <a:ext cx="2694269" cy="504056"/>
          </a:xfrm>
        </p:spPr>
        <p:txBody>
          <a:bodyPr/>
          <a:lstStyle/>
          <a:p>
            <a:pPr marL="0" indent="0" fontAlgn="base">
              <a:buNone/>
            </a:pPr>
            <a:r>
              <a:rPr lang="de-DE" dirty="0">
                <a:latin typeface="Arial" pitchFamily="34" charset="0"/>
                <a:cs typeface="Arial" pitchFamily="34" charset="0"/>
              </a:rPr>
              <a:t>Egal, ob in Büros, … </a:t>
            </a:r>
            <a:endParaRPr lang="de-DE" dirty="0"/>
          </a:p>
        </p:txBody>
      </p:sp>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38CECFD6-25D7-4253-9CFA-7DE8CDFE498F}"/>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A4BDA358-32BF-4EF2-9412-AF75CAADA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0" name="Textfeld 9">
            <a:extLst>
              <a:ext uri="{FF2B5EF4-FFF2-40B4-BE49-F238E27FC236}">
                <a16:creationId xmlns:a16="http://schemas.microsoft.com/office/drawing/2014/main" id="{2352F84D-408A-40BF-B893-E4ABA79BB86B}"/>
              </a:ext>
            </a:extLst>
          </p:cNvPr>
          <p:cNvSpPr txBox="1"/>
          <p:nvPr/>
        </p:nvSpPr>
        <p:spPr>
          <a:xfrm>
            <a:off x="6173429" y="6221330"/>
            <a:ext cx="2358338"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Shutterstock— Monkey Business /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3214370672"/>
      </p:ext>
    </p:extLst>
  </p:cSld>
  <p:clrMapOvr>
    <a:masterClrMapping/>
  </p:clrMapOvr>
  <p:transition spd="med" advClick="0" advTm="500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F0313B7-8EDB-4B22-B71A-488EA931B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441" y="806123"/>
            <a:ext cx="8640116" cy="5641361"/>
          </a:xfrm>
          <a:prstGeom prst="rect">
            <a:avLst/>
          </a:prstGeom>
        </p:spPr>
      </p:pic>
      <p:sp>
        <p:nvSpPr>
          <p:cNvPr id="16" name="Rechteck 15">
            <a:extLst>
              <a:ext uri="{FF2B5EF4-FFF2-40B4-BE49-F238E27FC236}">
                <a16:creationId xmlns:a16="http://schemas.microsoft.com/office/drawing/2014/main" id="{BE9532BC-8807-4F74-A5C4-87433BCB756C}"/>
              </a:ext>
            </a:extLst>
          </p:cNvPr>
          <p:cNvSpPr/>
          <p:nvPr/>
        </p:nvSpPr>
        <p:spPr>
          <a:xfrm>
            <a:off x="5652120" y="1844824"/>
            <a:ext cx="2880320" cy="97210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platzhalter 4"/>
          <p:cNvSpPr>
            <a:spLocks noGrp="1"/>
          </p:cNvSpPr>
          <p:nvPr>
            <p:ph type="body" sz="quarter" idx="21"/>
          </p:nvPr>
        </p:nvSpPr>
        <p:spPr>
          <a:xfrm>
            <a:off x="5694155" y="2132857"/>
            <a:ext cx="2694269" cy="504056"/>
          </a:xfrm>
        </p:spPr>
        <p:txBody>
          <a:bodyPr/>
          <a:lstStyle/>
          <a:p>
            <a:pPr marL="0" indent="0" fontAlgn="base">
              <a:buNone/>
            </a:pPr>
            <a:r>
              <a:rPr lang="de-DE" dirty="0">
                <a:latin typeface="Arial" pitchFamily="34" charset="0"/>
                <a:cs typeface="Arial" pitchFamily="34" charset="0"/>
              </a:rPr>
              <a:t>… in Schulen …</a:t>
            </a:r>
            <a:endParaRPr lang="de-DE" dirty="0"/>
          </a:p>
        </p:txBody>
      </p:sp>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4CC57DC2-1290-4AA9-81FB-E26E73BB553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4074578B-5353-45A5-9C68-4003498363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5" name="Textfeld 14">
            <a:extLst>
              <a:ext uri="{FF2B5EF4-FFF2-40B4-BE49-F238E27FC236}">
                <a16:creationId xmlns:a16="http://schemas.microsoft.com/office/drawing/2014/main" id="{2357284A-1DB7-469B-8670-F4C99E7DDCC7}"/>
              </a:ext>
            </a:extLst>
          </p:cNvPr>
          <p:cNvSpPr txBox="1"/>
          <p:nvPr/>
        </p:nvSpPr>
        <p:spPr>
          <a:xfrm>
            <a:off x="6173429" y="6221330"/>
            <a:ext cx="1968809"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Shutterstock </a:t>
            </a:r>
            <a:r>
              <a:rPr lang="de-DE" sz="600" dirty="0" err="1">
                <a:solidFill>
                  <a:schemeClr val="bg1">
                    <a:lumMod val="50000"/>
                  </a:schemeClr>
                </a:solidFill>
                <a:latin typeface="Arial" pitchFamily="34" charset="0"/>
                <a:cs typeface="Arial" pitchFamily="34" charset="0"/>
              </a:rPr>
              <a:t>lightpoet</a:t>
            </a:r>
            <a:r>
              <a:rPr lang="de-DE" sz="600" dirty="0">
                <a:solidFill>
                  <a:schemeClr val="bg1">
                    <a:lumMod val="50000"/>
                  </a:schemeClr>
                </a:solidFill>
                <a:latin typeface="Arial" pitchFamily="34" charset="0"/>
                <a:cs typeface="Arial" pitchFamily="34" charset="0"/>
              </a:rPr>
              <a:t> /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1542007514"/>
      </p:ext>
    </p:extLst>
  </p:cSld>
  <p:clrMapOvr>
    <a:masterClrMapping/>
  </p:clrMapOvr>
  <p:transition spd="med" advClick="0" advTm="5000">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270D981-D592-46AC-91B5-29940402C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29" y="807264"/>
            <a:ext cx="8632235" cy="5634368"/>
          </a:xfrm>
          <a:prstGeom prst="rect">
            <a:avLst/>
          </a:prstGeom>
        </p:spPr>
      </p:pic>
      <p:sp>
        <p:nvSpPr>
          <p:cNvPr id="16" name="Rechteck 15">
            <a:extLst>
              <a:ext uri="{FF2B5EF4-FFF2-40B4-BE49-F238E27FC236}">
                <a16:creationId xmlns:a16="http://schemas.microsoft.com/office/drawing/2014/main" id="{BE9532BC-8807-4F74-A5C4-87433BCB756C}"/>
              </a:ext>
            </a:extLst>
          </p:cNvPr>
          <p:cNvSpPr/>
          <p:nvPr/>
        </p:nvSpPr>
        <p:spPr>
          <a:xfrm>
            <a:off x="5652120" y="1844824"/>
            <a:ext cx="2880320" cy="97210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platzhalter 4"/>
          <p:cNvSpPr>
            <a:spLocks noGrp="1"/>
          </p:cNvSpPr>
          <p:nvPr>
            <p:ph type="body" sz="quarter" idx="21"/>
          </p:nvPr>
        </p:nvSpPr>
        <p:spPr>
          <a:xfrm>
            <a:off x="5694155" y="2132857"/>
            <a:ext cx="2694269" cy="504056"/>
          </a:xfrm>
        </p:spPr>
        <p:txBody>
          <a:bodyPr/>
          <a:lstStyle/>
          <a:p>
            <a:pPr marL="0" indent="0" fontAlgn="base">
              <a:buNone/>
            </a:pPr>
            <a:r>
              <a:rPr lang="de-DE" dirty="0">
                <a:latin typeface="Arial" pitchFamily="34" charset="0"/>
                <a:cs typeface="Arial" pitchFamily="34" charset="0"/>
              </a:rPr>
              <a:t>… oder im Privatalltag:</a:t>
            </a:r>
            <a:endParaRPr lang="de-DE" dirty="0"/>
          </a:p>
        </p:txBody>
      </p:sp>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2713BB0B-39E7-4007-87CB-BB685FB7BFAD}"/>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DA023A92-D8C0-4038-9C6F-5B1492612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0" name="Textfeld 9">
            <a:extLst>
              <a:ext uri="{FF2B5EF4-FFF2-40B4-BE49-F238E27FC236}">
                <a16:creationId xmlns:a16="http://schemas.microsoft.com/office/drawing/2014/main" id="{BA762712-FC49-48F5-9861-6455620C849F}"/>
              </a:ext>
            </a:extLst>
          </p:cNvPr>
          <p:cNvSpPr txBox="1"/>
          <p:nvPr/>
        </p:nvSpPr>
        <p:spPr>
          <a:xfrm>
            <a:off x="6172977" y="6221330"/>
            <a:ext cx="2359941"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Shutterstock — </a:t>
            </a:r>
            <a:r>
              <a:rPr lang="de-DE" sz="600" dirty="0" err="1">
                <a:solidFill>
                  <a:schemeClr val="bg1">
                    <a:lumMod val="50000"/>
                  </a:schemeClr>
                </a:solidFill>
                <a:latin typeface="Arial" pitchFamily="34" charset="0"/>
                <a:cs typeface="Arial" pitchFamily="34" charset="0"/>
              </a:rPr>
              <a:t>wavebreakmedia</a:t>
            </a:r>
            <a:r>
              <a:rPr lang="de-DE" sz="600" dirty="0">
                <a:solidFill>
                  <a:schemeClr val="bg1">
                    <a:lumMod val="50000"/>
                  </a:schemeClr>
                </a:solidFill>
                <a:latin typeface="Arial" pitchFamily="34" charset="0"/>
                <a:cs typeface="Arial" pitchFamily="34" charset="0"/>
              </a:rPr>
              <a:t> /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2818184040"/>
      </p:ext>
    </p:extLst>
  </p:cSld>
  <p:clrMapOvr>
    <a:masterClrMapping/>
  </p:clrMapOvr>
  <p:transition spd="med" advClick="0" advTm="500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ITK_Programmierung.jpg">
            <a:extLst>
              <a:ext uri="{FF2B5EF4-FFF2-40B4-BE49-F238E27FC236}">
                <a16:creationId xmlns:a16="http://schemas.microsoft.com/office/drawing/2014/main" id="{5A421312-64E4-4C0B-B87E-1C4834848C2F}"/>
              </a:ext>
            </a:extLst>
          </p:cNvPr>
          <p:cNvPicPr>
            <a:picLocks noChangeAspect="1"/>
          </p:cNvPicPr>
          <p:nvPr/>
        </p:nvPicPr>
        <p:blipFill>
          <a:blip r:embed="rId3" cstate="print"/>
          <a:stretch>
            <a:fillRect/>
          </a:stretch>
        </p:blipFill>
        <p:spPr>
          <a:xfrm>
            <a:off x="205329" y="807264"/>
            <a:ext cx="8632235" cy="5646072"/>
          </a:xfrm>
          <a:prstGeom prst="rect">
            <a:avLst/>
          </a:prstGeom>
        </p:spPr>
      </p:pic>
      <p:sp>
        <p:nvSpPr>
          <p:cNvPr id="16" name="Rechteck 15"/>
          <p:cNvSpPr/>
          <p:nvPr/>
        </p:nvSpPr>
        <p:spPr>
          <a:xfrm>
            <a:off x="387282" y="4293096"/>
            <a:ext cx="5112568" cy="175764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459290" y="4509120"/>
            <a:ext cx="4968552" cy="864096"/>
          </a:xfrm>
          <a:prstGeom prst="rect">
            <a:avLst/>
          </a:prstGeom>
        </p:spPr>
        <p:txBody>
          <a:bodyPr/>
          <a:lstStyle/>
          <a:p>
            <a:pPr marL="0" marR="0" lvl="0" indent="0" algn="l" defTabSz="914400" rtl="0" eaLnBrk="1" fontAlgn="base" latinLnBrk="0" hangingPunct="1">
              <a:lnSpc>
                <a:spcPct val="100000"/>
              </a:lnSpc>
              <a:spcBef>
                <a:spcPct val="20000"/>
              </a:spcBef>
              <a:spcAft>
                <a:spcPts val="0"/>
              </a:spcAft>
              <a:buClrTx/>
              <a:buSzTx/>
              <a:buFont typeface="Arial" pitchFamily="34" charset="0"/>
              <a:buNone/>
              <a:tabLst/>
              <a:defRPr/>
            </a:pPr>
            <a:r>
              <a:rPr lang="de-DE" sz="1400" dirty="0">
                <a:latin typeface="Arial" pitchFamily="34" charset="0"/>
                <a:ea typeface="Arial Black" charset="0"/>
                <a:cs typeface="Arial" pitchFamily="34" charset="0"/>
              </a:rPr>
              <a:t>Moderne Informations- und Telekommunikationstechnik spielt überall eine wichtige Rolle. Damit dort die benötigte Hard- und Software für Informations- und Kommunikations-technik aber auch Sicherheitssysteme wie Alarmanlagen eingerichtet sind und funktionieren, braucht es Informationselektroniker/ -innen.  </a:t>
            </a:r>
            <a:endParaRPr kumimoji="0" lang="de-DE" sz="1400" i="0" u="none" strike="noStrike" kern="1200" cap="none" spc="0" normalizeH="0" baseline="0" noProof="0" dirty="0">
              <a:ln>
                <a:noFill/>
              </a:ln>
              <a:solidFill>
                <a:schemeClr val="tx1"/>
              </a:solidFill>
              <a:effectLst/>
              <a:uLnTx/>
              <a:uFillTx/>
              <a:latin typeface="Arial" pitchFamily="34" charset="0"/>
              <a:ea typeface="Arial Black" charset="0"/>
              <a:cs typeface="Arial" pitchFamily="34" charset="0"/>
            </a:endParaRPr>
          </a:p>
        </p:txBody>
      </p:sp>
      <p:sp>
        <p:nvSpPr>
          <p:cNvPr id="20" name="Textfeld 19">
            <a:extLst>
              <a:ext uri="{FF2B5EF4-FFF2-40B4-BE49-F238E27FC236}">
                <a16:creationId xmlns:a16="http://schemas.microsoft.com/office/drawing/2014/main" id="{3E57D069-1145-4B19-BCA4-883E79A67F03}"/>
              </a:ext>
            </a:extLst>
          </p:cNvPr>
          <p:cNvSpPr txBox="1"/>
          <p:nvPr/>
        </p:nvSpPr>
        <p:spPr>
          <a:xfrm>
            <a:off x="7069510"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pic>
        <p:nvPicPr>
          <p:cNvPr id="7" name="Grafik 6">
            <a:extLst>
              <a:ext uri="{FF2B5EF4-FFF2-40B4-BE49-F238E27FC236}">
                <a16:creationId xmlns:a16="http://schemas.microsoft.com/office/drawing/2014/main" id="{87B96B6A-A8F6-4EEB-B530-4D5C5453488C}"/>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A6F41AB0-E42E-4356-B6FA-E8920A31C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488848101"/>
      </p:ext>
    </p:extLst>
  </p:cSld>
  <p:clrMapOvr>
    <a:masterClrMapping/>
  </p:clrMapOvr>
  <p:transition spd="med" advClick="0" advTm="5000">
    <p:pull/>
  </p:transition>
</p:sld>
</file>

<file path=ppt/theme/theme1.xml><?xml version="1.0" encoding="utf-8"?>
<a:theme xmlns:a="http://schemas.openxmlformats.org/drawingml/2006/main" name="E-Zubis">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Zubis">
      <a:majorFont>
        <a:latin typeface="Nexa Black"/>
        <a:ea typeface=""/>
        <a:cs typeface=""/>
      </a:majorFont>
      <a:minorFont>
        <a:latin typeface="Nexa Regula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1565</Words>
  <Application>Microsoft Office PowerPoint</Application>
  <PresentationFormat>Bildschirmpräsentation (4:3)</PresentationFormat>
  <Paragraphs>173</Paragraphs>
  <Slides>31</Slides>
  <Notes>30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31</vt:i4>
      </vt:variant>
    </vt:vector>
  </HeadingPairs>
  <TitlesOfParts>
    <vt:vector size="37" baseType="lpstr">
      <vt:lpstr>Arial</vt:lpstr>
      <vt:lpstr>Arial Black</vt:lpstr>
      <vt:lpstr>Calibri</vt:lpstr>
      <vt:lpstr>Nexa Regular</vt:lpstr>
      <vt:lpstr>Wingdings</vt:lpstr>
      <vt:lpstr>E-Zubis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dc:creator>
  <cp:lastModifiedBy>Jana Both</cp:lastModifiedBy>
  <cp:revision>636</cp:revision>
  <cp:lastPrinted>2021-01-07T15:51:38Z</cp:lastPrinted>
  <dcterms:created xsi:type="dcterms:W3CDTF">2015-12-16T11:04:35Z</dcterms:created>
  <dcterms:modified xsi:type="dcterms:W3CDTF">2021-02-19T12:05:29Z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1418532</vt:lpwstr>
  </property>
  <property fmtid="{D5CDD505-2E9C-101B-9397-08002B2CF9AE}" pid="3" name="NXPowerLiteSettings">
    <vt:lpwstr>F7000400038000</vt:lpwstr>
  </property>
  <property fmtid="{D5CDD505-2E9C-101B-9397-08002B2CF9AE}" pid="4" name="NXPowerLiteVersion">
    <vt:lpwstr>D7.1.1</vt:lpwstr>
  </property>
</Properties>
</file>