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3" r:id="rId3"/>
    <p:sldId id="271" r:id="rId4"/>
    <p:sldId id="280" r:id="rId5"/>
    <p:sldId id="281" r:id="rId6"/>
    <p:sldId id="261" r:id="rId7"/>
    <p:sldId id="276" r:id="rId8"/>
    <p:sldId id="282" r:id="rId9"/>
    <p:sldId id="277" r:id="rId10"/>
    <p:sldId id="278" r:id="rId11"/>
    <p:sldId id="279" r:id="rId12"/>
    <p:sldId id="266" r:id="rId13"/>
    <p:sldId id="267" r:id="rId14"/>
    <p:sldId id="268" r:id="rId15"/>
    <p:sldId id="269" r:id="rId16"/>
    <p:sldId id="270" r:id="rId17"/>
  </p:sldIdLst>
  <p:sldSz cx="5321300" cy="3771900"/>
  <p:notesSz cx="6858000" cy="9144000"/>
  <p:embeddedFontLst>
    <p:embeddedFont>
      <p:font typeface="Verdana Pro Light" panose="020B030403050404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87" d="100"/>
          <a:sy n="187" d="100"/>
        </p:scale>
        <p:origin x="171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970E6-2BC3-0FFE-35DC-6E22268F5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24E04C8-F403-0C8E-D7A7-4B6375452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1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8CCB3-05A7-590D-55FA-CDBCF5E66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, Handschrif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D598BCD3-4EAF-68B4-57A4-D86670957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F857463-AB80-3260-39A5-383895CE0EEA}"/>
              </a:ext>
            </a:extLst>
          </p:cNvPr>
          <p:cNvSpPr txBox="1"/>
          <p:nvPr/>
        </p:nvSpPr>
        <p:spPr>
          <a:xfrm>
            <a:off x="298450" y="97155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deine Feriengrüße!</a:t>
            </a:r>
          </a:p>
        </p:txBody>
      </p:sp>
    </p:spTree>
    <p:extLst>
      <p:ext uri="{BB962C8B-B14F-4D97-AF65-F5344CB8AC3E}">
        <p14:creationId xmlns:p14="http://schemas.microsoft.com/office/powerpoint/2010/main" val="80411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B3293-9C99-DA45-A72A-796F9B337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Text, Handschrif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A7E36ED7-0215-9D8A-476E-1F03E16CD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E72CCED-25E7-BB28-7292-124F1D9C09E5}"/>
              </a:ext>
            </a:extLst>
          </p:cNvPr>
          <p:cNvSpPr txBox="1"/>
          <p:nvPr/>
        </p:nvSpPr>
        <p:spPr>
          <a:xfrm>
            <a:off x="298450" y="97155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deine Feriengrüße!</a:t>
            </a:r>
          </a:p>
        </p:txBody>
      </p:sp>
    </p:spTree>
    <p:extLst>
      <p:ext uri="{BB962C8B-B14F-4D97-AF65-F5344CB8AC3E}">
        <p14:creationId xmlns:p14="http://schemas.microsoft.com/office/powerpoint/2010/main" val="254929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Ein Bild, das Text, Screenshot, Schrift, Handschrift enthält.&#10;&#10;KI-generierte Inhalte können fehlerhaft sein.">
            <a:extLst>
              <a:ext uri="{FF2B5EF4-FFF2-40B4-BE49-F238E27FC236}">
                <a16:creationId xmlns:a16="http://schemas.microsoft.com/office/drawing/2014/main" id="{05C676A9-C52F-3EC4-3EA4-D79660C10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4DD7977-345B-DEB6-2046-AD5647D4A41F}"/>
              </a:ext>
            </a:extLst>
          </p:cNvPr>
          <p:cNvSpPr txBox="1"/>
          <p:nvPr/>
        </p:nvSpPr>
        <p:spPr>
          <a:xfrm>
            <a:off x="146050" y="69157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deine Antwort!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4A201F1-5F7B-617C-A8D0-7A7D5D30FF4B}"/>
              </a:ext>
            </a:extLst>
          </p:cNvPr>
          <p:cNvSpPr txBox="1"/>
          <p:nvPr/>
        </p:nvSpPr>
        <p:spPr>
          <a:xfrm>
            <a:off x="146050" y="258193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deine Antwort!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8DA111C-F48A-8052-2DFD-1C6D0D94D92B}"/>
              </a:ext>
            </a:extLst>
          </p:cNvPr>
          <p:cNvSpPr txBox="1"/>
          <p:nvPr/>
        </p:nvSpPr>
        <p:spPr>
          <a:xfrm>
            <a:off x="146050" y="162434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deine Antwort!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Ein Bild, das Text, Schrift, Screenshot, Handschrift enthält.&#10;&#10;KI-generierte Inhalte können fehlerhaft sein.">
            <a:extLst>
              <a:ext uri="{FF2B5EF4-FFF2-40B4-BE49-F238E27FC236}">
                <a16:creationId xmlns:a16="http://schemas.microsoft.com/office/drawing/2014/main" id="{17482C8C-AE5D-D3A7-6075-B905E72C5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F9EE511-9269-09E1-7B4D-F22A31DBD335}"/>
              </a:ext>
            </a:extLst>
          </p:cNvPr>
          <p:cNvSpPr txBox="1"/>
          <p:nvPr/>
        </p:nvSpPr>
        <p:spPr>
          <a:xfrm>
            <a:off x="146050" y="69157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deine Antwort!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9D3B378-653D-F66E-A3CB-3A8389E69E59}"/>
              </a:ext>
            </a:extLst>
          </p:cNvPr>
          <p:cNvSpPr txBox="1"/>
          <p:nvPr/>
        </p:nvSpPr>
        <p:spPr>
          <a:xfrm>
            <a:off x="146050" y="162434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deine Antwort!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 descr="Ein Bild, das Text, Screenshot, Schrift, Handschrift enthält.&#10;&#10;KI-generierte Inhalte können fehlerhaft sein.">
            <a:extLst>
              <a:ext uri="{FF2B5EF4-FFF2-40B4-BE49-F238E27FC236}">
                <a16:creationId xmlns:a16="http://schemas.microsoft.com/office/drawing/2014/main" id="{50EFFF5C-5247-8526-2004-80CB42B4A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2EC9763-1603-94FF-7E6A-B817F6C7B524}"/>
              </a:ext>
            </a:extLst>
          </p:cNvPr>
          <p:cNvSpPr txBox="1"/>
          <p:nvPr/>
        </p:nvSpPr>
        <p:spPr>
          <a:xfrm>
            <a:off x="298450" y="69157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bg1"/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1400" i="1" dirty="0">
                <a:solidFill>
                  <a:schemeClr val="bg1"/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deine Antwort!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F52A493-CDFD-296C-C969-E4D19D1FB85A}"/>
              </a:ext>
            </a:extLst>
          </p:cNvPr>
          <p:cNvSpPr txBox="1"/>
          <p:nvPr/>
        </p:nvSpPr>
        <p:spPr>
          <a:xfrm>
            <a:off x="298450" y="258193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deine Antwort!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7E8676-2686-5C4E-640E-D2519A47D655}"/>
              </a:ext>
            </a:extLst>
          </p:cNvPr>
          <p:cNvSpPr txBox="1"/>
          <p:nvPr/>
        </p:nvSpPr>
        <p:spPr>
          <a:xfrm>
            <a:off x="298450" y="159133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14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deine Antwort!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Text, Screenshot, Menschliches Gesicht, Handschrift enthält.&#10;&#10;KI-generierte Inhalte können fehlerhaft sein.">
            <a:extLst>
              <a:ext uri="{FF2B5EF4-FFF2-40B4-BE49-F238E27FC236}">
                <a16:creationId xmlns:a16="http://schemas.microsoft.com/office/drawing/2014/main" id="{93E19B5A-5992-8152-47E1-F5312F904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3B6E2C0-E846-E68D-75B9-36154FA23414}"/>
              </a:ext>
            </a:extLst>
          </p:cNvPr>
          <p:cNvSpPr txBox="1"/>
          <p:nvPr/>
        </p:nvSpPr>
        <p:spPr>
          <a:xfrm>
            <a:off x="222250" y="97155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deine Feriengrüße!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Ein Bild, das Text, Screenshot, Menschliches Gesicht, Handschrift enthält.&#10;&#10;KI-generierte Inhalte können fehlerhaft sein.">
            <a:extLst>
              <a:ext uri="{FF2B5EF4-FFF2-40B4-BE49-F238E27FC236}">
                <a16:creationId xmlns:a16="http://schemas.microsoft.com/office/drawing/2014/main" id="{341E3982-0F42-39A3-24D7-4BD090CA2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3DB9994F-0F22-636F-5B4F-E3CD73524937}"/>
              </a:ext>
            </a:extLst>
          </p:cNvPr>
          <p:cNvSpPr txBox="1"/>
          <p:nvPr/>
        </p:nvSpPr>
        <p:spPr>
          <a:xfrm>
            <a:off x="298450" y="156278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deine Feriengrüße!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8D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240C47-9F21-68C5-03BF-42B5AA929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Cartoon, Zeichnung, Clipart, Darstellung enthält.&#10;&#10;KI-generierte Inhalte können fehlerhaft sein.">
            <a:extLst>
              <a:ext uri="{FF2B5EF4-FFF2-40B4-BE49-F238E27FC236}">
                <a16:creationId xmlns:a16="http://schemas.microsoft.com/office/drawing/2014/main" id="{10CFE6FA-AC7D-3AE9-3A80-209DEC567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8D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4DA59B-AB86-C56D-83A6-ACE0B1AD3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arstellung, Karte enthält.&#10;&#10;KI-generierte Inhalte können fehlerhaft sein.">
            <a:extLst>
              <a:ext uri="{FF2B5EF4-FFF2-40B4-BE49-F238E27FC236}">
                <a16:creationId xmlns:a16="http://schemas.microsoft.com/office/drawing/2014/main" id="{3A583A97-B51B-ED9B-948B-38517287F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2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3B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58E3C-B725-BC2B-E361-F7F6C57F3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Kreis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20616A02-FD7F-EFAC-BF81-E842E5AE5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CB9C00-577A-C08E-4B31-8E067FE234DA}"/>
              </a:ext>
            </a:extLst>
          </p:cNvPr>
          <p:cNvSpPr txBox="1"/>
          <p:nvPr/>
        </p:nvSpPr>
        <p:spPr>
          <a:xfrm rot="970161">
            <a:off x="2935694" y="105327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16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 Foto!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ED38B2-EFC5-DFFD-F6EF-04791F9F9A99}"/>
              </a:ext>
            </a:extLst>
          </p:cNvPr>
          <p:cNvSpPr txBox="1"/>
          <p:nvPr/>
        </p:nvSpPr>
        <p:spPr>
          <a:xfrm rot="20871007">
            <a:off x="1553086" y="2613909"/>
            <a:ext cx="1173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12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 Foto!</a:t>
            </a:r>
          </a:p>
        </p:txBody>
      </p:sp>
    </p:spTree>
    <p:extLst>
      <p:ext uri="{BB962C8B-B14F-4D97-AF65-F5344CB8AC3E}">
        <p14:creationId xmlns:p14="http://schemas.microsoft.com/office/powerpoint/2010/main" val="107304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C63D64-6F2E-9528-2BD9-2610E87FA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inderkunst, Text, Papierprodukt, Papier enthält.&#10;&#10;KI-generierte Inhalte können fehlerhaft sein.">
            <a:extLst>
              <a:ext uri="{FF2B5EF4-FFF2-40B4-BE49-F238E27FC236}">
                <a16:creationId xmlns:a16="http://schemas.microsoft.com/office/drawing/2014/main" id="{2085F5D8-1AA1-2C1E-F076-116501F23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1B292EC-3982-B29D-CCBB-FCE55E2B390E}"/>
              </a:ext>
            </a:extLst>
          </p:cNvPr>
          <p:cNvSpPr txBox="1"/>
          <p:nvPr/>
        </p:nvSpPr>
        <p:spPr>
          <a:xfrm rot="330675">
            <a:off x="2683448" y="119275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16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 Foto!</a:t>
            </a:r>
          </a:p>
        </p:txBody>
      </p:sp>
    </p:spTree>
    <p:extLst>
      <p:ext uri="{BB962C8B-B14F-4D97-AF65-F5344CB8AC3E}">
        <p14:creationId xmlns:p14="http://schemas.microsoft.com/office/powerpoint/2010/main" val="51577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afiken, Grafikdesign, Kinderkunst, pink enthält.&#10;&#10;KI-generierte Inhalte können fehlerhaft sein.">
            <a:extLst>
              <a:ext uri="{FF2B5EF4-FFF2-40B4-BE49-F238E27FC236}">
                <a16:creationId xmlns:a16="http://schemas.microsoft.com/office/drawing/2014/main" id="{C24FDD57-3A2E-809C-AC8D-5E44FF3A5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95F458-6A3B-BEC1-29B8-EEA46D85D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Darstellung, Design enthält.&#10;&#10;KI-generierte Inhalte können fehlerhaft sein.">
            <a:extLst>
              <a:ext uri="{FF2B5EF4-FFF2-40B4-BE49-F238E27FC236}">
                <a16:creationId xmlns:a16="http://schemas.microsoft.com/office/drawing/2014/main" id="{B18E333E-0D73-6E9C-1ECD-B1BA68589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3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2CA078-9AFC-D093-D6EC-4EFD0D1B5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, Text, Cartoon, Darstellung enthält.&#10;&#10;KI-generierte Inhalte können fehlerhaft sein.">
            <a:extLst>
              <a:ext uri="{FF2B5EF4-FFF2-40B4-BE49-F238E27FC236}">
                <a16:creationId xmlns:a16="http://schemas.microsoft.com/office/drawing/2014/main" id="{1AB3CC4C-79AF-529D-5133-9062271EA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0F75EA3-1860-E52C-761E-52BA8379EDC3}"/>
              </a:ext>
            </a:extLst>
          </p:cNvPr>
          <p:cNvSpPr txBox="1"/>
          <p:nvPr/>
        </p:nvSpPr>
        <p:spPr>
          <a:xfrm>
            <a:off x="1441450" y="112395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Hier ist Platz für </a:t>
            </a:r>
          </a:p>
          <a:p>
            <a:pPr algn="ctr"/>
            <a:r>
              <a:rPr lang="de-DE" sz="2800" i="1" dirty="0">
                <a:solidFill>
                  <a:schemeClr val="accent6">
                    <a:lumMod val="75000"/>
                  </a:schemeClr>
                </a:solidFill>
                <a:latin typeface="Verdana Pro Light" panose="020B0304030504040204" pitchFamily="34" charset="0"/>
                <a:ea typeface="Verdana" panose="020B0604030504040204" pitchFamily="34" charset="0"/>
              </a:rPr>
              <a:t>dein Foto!</a:t>
            </a:r>
          </a:p>
        </p:txBody>
      </p:sp>
    </p:spTree>
    <p:extLst>
      <p:ext uri="{BB962C8B-B14F-4D97-AF65-F5344CB8AC3E}">
        <p14:creationId xmlns:p14="http://schemas.microsoft.com/office/powerpoint/2010/main" val="210145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43F3CA-1D73-972C-7B6C-CDC788931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Cartoon, Kleidung, Person, Darstellung enthält.&#10;&#10;KI-generierte Inhalte können fehlerhaft sein.">
            <a:extLst>
              <a:ext uri="{FF2B5EF4-FFF2-40B4-BE49-F238E27FC236}">
                <a16:creationId xmlns:a16="http://schemas.microsoft.com/office/drawing/2014/main" id="{2F17F68C-93CC-3832-E465-D9BBAA7C1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5317162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5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Benutzerdefiniert</PresentationFormat>
  <Paragraphs>28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Verdana Pro Light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Postkarten_Lehrer-Online</dc:title>
  <dc:creator>Lehrer-Online</dc:creator>
  <cp:lastModifiedBy>Lea Schmitz</cp:lastModifiedBy>
  <cp:revision>6</cp:revision>
  <dcterms:created xsi:type="dcterms:W3CDTF">2006-08-16T00:00:00Z</dcterms:created>
  <dcterms:modified xsi:type="dcterms:W3CDTF">2025-06-23T10:40:01Z</dcterms:modified>
  <dc:identifier>DAGqIE0vONw</dc:identifier>
</cp:coreProperties>
</file>